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BB0A6-1807-411E-8D64-C32D3CC13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683DD-E29B-46BE-B4F9-512AAFD4F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B51E7-C7DA-47F3-959E-2D2B86AB0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5130E-054E-4E16-BCFB-C39E725E9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CBF7A-3098-47D7-8738-824320684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25065-03F3-4ACB-ACEF-3C1413150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2053B-81CA-4849-A296-26C12876F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5B713-04BA-4E33-9B87-B89DE39D9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18B48-BA3C-471A-B194-A5DBFD7C9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5ADDC-2982-48D0-A02F-768236122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15032-50FF-40F3-B00A-F9A1F94F7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200134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某别馆交房现场布置执行方案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现场布置前期准备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现场布置后期收尾工作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现场布置前期准备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根据别馆的建筑风格和交房活动的特点，选择适合的主题风格，如中式、欧式、现代简约等。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主题风格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根据主题风格，选择相应的色调，确保整体视觉效果协调统一。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主题色调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确定布置主题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根据主题和色调，采购所需的布料，如背景布、地毯、桌布等。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" r="1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包括花艺、灯饰、挂饰等，用于营造氛围和美化现场。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根据活动需要，采购相应的家具，如桌子、椅子、展架等。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采购布置所需物品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人员分工与培训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分工明确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根据各项任务的特点，合理分配工作人员，确保各项任务能够高效完成。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对工作人员进行布置技巧、安全操作等方面的培训，提高工作效率和安全性。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81" r="20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引人注目、彰显特色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在入口处设置大型拱门，悬挂红色布幔，搭配“欢迎回家”的欢迎语，营造出温馨、喜庆的氛围。此外，可在入口处摆放花篮、盆栽等装饰物，增加绿意和生机。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入口布置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精致、舒适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室内布置以精致、舒适为原则，可采用花艺、气球、彩带等装饰元素，营造温馨、浪漫的氛围。同时，确保室内家具、家电等设备齐全、完好，并进行必要的清洁和整理，让业主感受到家的温馨和舒适。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室内布置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自然、和谐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布置应注重自然、和谐，可利用绿植、花卉、草坪等元素进行装饰，营造出清新、宜人的环境。同时，可在室外设置休闲座椅、秋千等设施，方便业主在户外休息、交流。此外，确保室外照明设施完好，提高夜间安全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室外布置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现场布置后期收尾工作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https://d.book118.com/597200134002006046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2024-09-20T22:48:43.252</cp:lastPrinted>
  <dcterms:created xsi:type="dcterms:W3CDTF">2024-09-20T14:48:43Z</dcterms:created>
  <dcterms:modified xsi:type="dcterms:W3CDTF">2024-09-20T14:48:45Z</dcterms:modified>
</cp:coreProperties>
</file>