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94080-CC88-4254-BEA8-7DBBE16F8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23A34-372C-4C5D-B617-0CB4451B4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B5FE8-61BA-495B-A864-ED761A39D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6BFCD-5C7F-41E0-A578-FE9F1749C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DCBD98-EB91-4C36-875F-53F9784C3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C544B5-CB71-469C-8B7C-01A962121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75BDF2-EEEB-4B3C-9ECB-F076DB0B3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52E24-381B-49C1-B0F3-2E8AF07C2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7408A-F278-4E09-80C9-72AF45D45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39B27-5028-4E3A-9B2D-24B5C8A36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3CDD2-231E-40EA-90BA-4FDC3DF16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20115005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肠癌患者的护理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肠癌患者的心理护理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肠癌患者的日常护理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肠癌患者的康复护理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肠癌患者的病情监测与随访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肠癌概述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32" r="333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肠癌是肠道黏膜上皮细胞发生的恶性肿瘤，是常见的消化道肿瘤之一。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根据发病部位，肠癌可分为结肠癌和直肠癌；根据细胞类型，可分为腺癌、鳞状细胞癌等。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肠癌的确切病因尚未完全明确，但与遗传、环境、生活习惯等多种因素有关。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长期慢性炎症、肠道息肉、不良饮食习惯（如高脂肪、低纤维饮食）、缺乏运动、吸烟、饮酒等都是肠癌发病的高危因素。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病因与风险因素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肠癌早期症状不明显，随着病情发展可能出现腹痛、腹泻、血便、便秘等症状。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肠癌的诊断主要依靠肠镜检查和组织病理学检查。其他辅助检查包括腹部CT、MRI等影像学检查和血液肿瘤标志物检查。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肠癌患者的心理护理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与患者建立良好的信任关系，让他们感受到关心和支持，增强治疗信心。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耐心倾听患者的感受和困惑，理解他们的情绪和心理压力，给予积极的回应和疏导。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向患者和家属提供关于肠癌的疾病知识和治疗信息，帮助他们了解病情和治疗方案，减少焦虑和恐惧。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提供信息支持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心理支持与疏导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鼓励患者与家属进行充分的沟通和交流，共同面对疾病和治疗过程，增强家庭支持。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鼓励家属参与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提供家庭支持培训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建立家属互助小组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向家属提供相关的家庭支持培训，让他们了解如何更好地照顾和支持患者。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鼓励患者家属之间建立互助小组，分享经验、互相支持和鼓励。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患者与家属的沟通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通过认知行为疗法帮助患者调整负面思维和情绪，提高应对能力和自我调节能力。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987" r="11987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教授患者放松技巧，如深呼吸、渐进性肌肉放松等，缓解紧张和焦虑情绪。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教导患者情绪调节技巧，如积极情绪训练、情绪表达和宣泄等，促进心理健康。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情绪调节技巧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心理护理技巧与实践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肠癌患者的日常护理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https://d.book118.com/597201150056006053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2024-09-27T05:24:18.623</cp:lastPrinted>
  <dcterms:created xsi:type="dcterms:W3CDTF">2024-09-26T21:24:18Z</dcterms:created>
  <dcterms:modified xsi:type="dcterms:W3CDTF">2024-09-26T21:24:20Z</dcterms:modified>
</cp:coreProperties>
</file>