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E6C6CB0-A4AC-47FB-8135-244C814629B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73DFD-280D-4878-8C98-872139C4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5879A-729E-4209-97D0-07C95D2F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184A1-0910-4B71-AA73-59E0414B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6F846-AA78-4BA4-BF7E-F39723234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FE94E-FF84-451C-BFBC-3753D171A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EB78C-D78A-40AD-B829-9A2F2C8E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E6F1D-1BFE-4D3A-8301-C1508E098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22C40-3F4D-4D54-B4C7-BE35E2F0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2CB29-76B7-4275-9756-BE2AEE21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68708-9D59-44C8-9BA2-6402986AF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69E00-6A69-4530-A684-A77E536AE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0704FDD-DB27-4C4F-9ED2-E72FB08A34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0B5469-AA7C-48B1-8091-0F5B7F1939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010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打造良好的心理健康氛围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理解心理健康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培养良好的心理健康习惯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心理健康的管理和维护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心理健康与全面发展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理解心理健康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心理健康是指个体在心理层面的状态，包括情感、心态和心理活动的稳定和积极性。它与身体健康密切相关，互相影响。心理健康对于整体健康至关重要。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心理健康的特征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适应能力强，不易受挫折影响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心理弹性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对自己有积极的评价和信心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自尊自信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能够控制和表达情绪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情绪管理能力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心理健康问题的种类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情绪低落、失眠等症状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忧郁症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持续不安、焦虑，影响生活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焦虑症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应对压力的能力及策略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压力与应对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7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58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59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60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61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62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3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64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65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66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67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8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69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70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71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72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3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74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75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76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77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8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心理健康的影响因素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家族遗传心理疾病风险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遗传因素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生活环境对心理的影响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社会支持对心理健康的影响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社会因素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8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9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9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9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9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9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9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9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9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0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0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0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0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心理健康影响生活享受程度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心理健康可减少应激反应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增强抵抗力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积极心态有助于社交关系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心理健康是指个体在心理上的稳定和健康状态，对个人的身心健康有着重要影响。保持良好的心理健康状态是我们每个人都应该重视的问题。本章将探讨心理健康在各方面的重要性及其影响。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7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28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29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0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31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5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36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7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38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4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4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4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4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4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5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5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5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5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5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5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6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心理健康与工作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工作压力可能导致焦虑、抑郁等心理问题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工作压力影响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建立良好的工作习惯，适时减压，保持工作与生活的平衡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维持工作中的心理健康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良好的人际关系能带来支持和快乐，负面关系可能导致压力和焦虑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人际关系对心理健康影响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倾听他人，尊重他人，解决冲突，建立互信关系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建立健康的人际关系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2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83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87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88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89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提升心理健康感受到的幸福感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关注自身需求，培养积极情绪，寻找快乐源泉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心理健康与幸福感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1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心理健康与幸福感关系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心理健康是幸福感的重要来源之一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心理健康状态良好时更容易体验到幸福感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3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04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5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6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7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8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12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13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4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15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7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8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心理健康与生活质量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心理健康和生活质量密切相关，一个稳定的心理状态有利于提升生活质量。积极面对生活中的挑战，培养乐观心态，有助于提高生活的幸福感和满足感。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培养良好的心理健康习惯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8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29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2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定期锻炼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定期锻炼对心理健康有着显著的益处，能够缓解压力、增强自信心和提高情绪。制定适合自己的运动计划是关键，可以选择喜欢的运动方式，每周保持一定次数和时长的运动量，坚持下去。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3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3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3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4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4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4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4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4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4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5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5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5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5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5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健康饮食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营养均衡对心理健康的重要性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饮食与心理健康的关系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减少垃圾食品摄入，增加蔬果和坚果类食物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调整饮食习惯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避免暴饮暴食，保持三餐规律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保持规律饮食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调整生活作息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晚上避免过量饮水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避免长时间使用电子设备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创造安静、舒适的睡眠环境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养成良好的睡眠习惯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睡眠重要性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有助于大脑恢复和记忆巩固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维持身体代谢平衡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提高免疫力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8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8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9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https://d.book118.com/598000100011006050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打造良好的心理健康氛围</vt:lpstr>
      <vt:lpstr>目录</vt:lpstr>
      <vt:lpstr>第1章 理解心理健康</vt:lpstr>
      <vt:lpstr> </vt:lpstr>
      <vt:lpstr>心理健康的特征</vt:lpstr>
      <vt:lpstr>心理健康问题的种类</vt:lpstr>
      <vt:lpstr>心理健康的影响因素</vt:lpstr>
      <vt:lpstr>心理健康的重要性</vt:lpstr>
      <vt:lpstr>第2章 心理健康的重要性</vt:lpstr>
      <vt:lpstr>心理健康的重要性</vt:lpstr>
      <vt:lpstr>心理健康与工作</vt:lpstr>
      <vt:lpstr>心理健康与人际关系</vt:lpstr>
      <vt:lpstr>心理健康与幸福感</vt:lpstr>
      <vt:lpstr> </vt:lpstr>
      <vt:lpstr>第3章 培养良好的心理健康习惯</vt:lpstr>
      <vt:lpstr> </vt:lpstr>
      <vt:lpstr>健康饮食</vt:lpstr>
      <vt:lpstr>养成良好的睡眠习惯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2024-09-29T14:44:54.233</cp:lastPrinted>
  <dcterms:created xsi:type="dcterms:W3CDTF">2024-09-29T06:44:54Z</dcterms:created>
  <dcterms:modified xsi:type="dcterms:W3CDTF">2024-09-29T06:44:56Z</dcterms:modified>
</cp:coreProperties>
</file>