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7BC6CD-7F32-455F-986E-D6DD161940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AC0D43-3026-4ED3-B8C9-5BE0C4858F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AC7FDA-45EA-486D-A34E-2DBDFB8691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2E66DD-3176-41CF-8EF8-166C04F940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BDBD5EA-9A35-496A-9D66-47560F7E68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618C14D-9F5F-4E80-A887-15ADD3556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7D8F6B2-3404-48EA-A19E-FDD61CDEC9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CB48A5-DAD4-456D-B01E-5895FB0713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FB2C21-3842-419E-9E89-94C93FAF9E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888E11-88F3-4B28-8404-7B41E3B637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D9A76F-9877-4908-BC73-5D44D0F037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8000132061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便秘药物治疗护理课件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便秘的基本知识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便秘的药物治疗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便秘的非药物治疗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便秘的日常护理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便秘的预防与控制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便秘的基本知识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便秘是指排便次数减少、粪便干硬和排便困难的一种症状。根据病因和病程，便秘可分为急性和慢性两类。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便秘是指排便次数减少，一般每周少于3次，同时伴有粪便干硬、排便困难等症状。慢性便秘的病程通常超过6个月，而急性便秘的病程较短，且症状较轻。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0767" r="1076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便秘的定义与分类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便秘的病因多种多样，包括肠道功能紊乱、饮食结构不合理、缺乏运动、药物副作用等。病理上，便秘可导致肠道黏膜损伤、肠道菌群失调和肠道动力障碍。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秘的常见病因包括肠道功能紊乱、饮食结构不合理、缺乏运动、药物副作用等。肠道功能紊乱可能与精神压力、内分泌失调等因素有关；饮食结构不合理，如摄入纤维素过少，水分不足等；缺乏运动也会影响肠道蠕动；某些药物副作用也可能导致便秘。病理上，便秘会导致肠道黏膜损伤，肠道菌群失调和肠道动力障碍。长期便秘还可能引发痔疮、肛裂等疾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便秘的病因与病理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便秘的症状与诊断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便秘的主要症状包括排便次数减少、粪便干硬、排便困难、腹胀、腹痛等。诊断便秘需要综合考虑患者的症状、体征和相关检查。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便秘的主要症状包括排便次数减少，每周少于3次，粪便干硬，呈羊粪状或硬便，排便困难，需要用力排便或使用辅助手段，如手指抠挖等。此外，患者还可能出现腹胀、腹痛等症状。诊断便秘需要综合考虑患者的症状、体征和相关检查，如肛门指检、结肠镜检查等。医生会根据患者的具体情况制定相应的治疗方案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便秘的药物治疗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便秘药物治疗应以短期为主，避免长期使用，以免产生药物依赖。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短期用药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选择合适药物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联合治疗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根据便秘类型和程度，选择合适的药物治疗，避免滥用泻药。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针对不同类型的便秘，可采用联合治疗，以提高治疗效果。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药物治疗的原则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97" r="1699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常用药物介绍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如酚酞、番泻叶等，通过刺激肠道蠕动促进排便。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如乳果糖、聚乙二醇等，通过增加肠道内水分，软化粪便，促进排便。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如甘油、开塞露等，通过润滑肠道，软化粪便，帮助排便。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通过调节肠道菌群平衡，改善便秘症状。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刺激性泻药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渗透性泻药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润滑性泻药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益生菌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使用药物治疗时应遵循医生建议，不可自行增减剂量或更换药物。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遵循医嘱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了解药物的副作用，如有不适及时就医。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注意药物副作用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药物治疗的同时应注重预防便秘的发生，建立良好的生活习惯和饮食结构。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药物治疗的注意事项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https://d.book118.com/598000132061006027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2024-09-05T07:47:04.590</cp:lastPrinted>
  <dcterms:created xsi:type="dcterms:W3CDTF">2024-09-04T23:47:04Z</dcterms:created>
  <dcterms:modified xsi:type="dcterms:W3CDTF">2024-09-04T23:47:06Z</dcterms:modified>
</cp:coreProperties>
</file>