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DE8C-FEE6-4F85-B6CC-CAC34F11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E13A8-AAA3-4212-A9B2-DEF07263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0AB1-47D1-456F-9D05-B878E4CC8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FC94C-76A5-49C9-BAF7-1408D0C9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D6EEE-5001-4FBE-97AC-DCE46A68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BBB87-2DF9-451F-9C80-F6AEC972D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2DF9D7-76DC-475B-A80D-6D02B890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5BF8A-E601-4DBE-8F02-49484E315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56D40-689D-4AD2-BC40-A52FE026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5232E-78CD-443D-BC47-A6F9D7D64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86B6-6565-4226-96EF-DC4E03D1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1045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《班组安全管理新》ppt课件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班组安全管理体系的构建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班组安全管理的关键环节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班组安全管理的创新与实践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班组安全管理是指在生产过程中，对班组成员的行为进行规范、控制和协调，以减少事故、保障人身安全和财产安全的管理活动。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班组安全管理是企业管理的重要组成部分，是保障企业安全生产、提高生产效率和产品质量的重要基础。通过有效的班组安全管理，可以降低生产事故率，提高员工的安全意识和技能，增强企业的市场竞争力。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实现班组安全生产、提高生产效率和产品质量、保障员工的人身安全和财产安全。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坚持“安全第一、预防为主”的原则，强化班组安全意识，落实安全责任制，建立健全班组安全管理制度和操作规程，加强安全检查和隐患排查治理，推进班组安全文化建设。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班组安全管理与企业安全文化建设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是企业安全文化建设的重要组成部分，二者相辅相成。企业安全文化建设倡导“以人为本、安全第一”的理念，通过宣传教育、培训等形式，提高员工的安全意识和技能水平，营造良好的安全生产氛围。班组安全管理则是将企业安全文化理念落实到具体工作中，通过规范班组成员的行为，实现安全生产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需要与企业安全文化建设紧密结合，共同推进。企业应加强安全文化的宣传教育，提高员工的安全意识和责任感；同时，班组应积极落实企业安全文化理念，强化安全管理措施，确保安全生产目标的实现。通过二者的有效互动，可以推动企业安全生产水平的不断提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班组安全管理体系的构建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明确班组安全管理职责、工作流程和标准，确保班组成员清楚自己的安全职责和工作要求。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确保班组成员了解并掌握班组安全管理制度，提高员工的安全意识和安全操作技能。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班组安全管理制度建设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制度培训与宣贯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制定班组安全管理制度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识别班组作业过程中的危险源和风险因素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通过危险源辨识和风险评估，明确班组作业过程中的安全风险点。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针对识别出的危险源和风险因素，制定相应的控制措施，降低或消除安全风险。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班组安全培训与教育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针对班组成员的岗位特点和安全需求，定期开展安全培训，提高员工的安全意识和操作技能。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安全教育形式多样化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采用多种形式的安全教育，如安全知识讲座、安全操作演示、事故案例分析等，提高员工的安全意识和应对突发事件的能力。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对班组作业现场、设备设施、作业环境等进行定期检查，确保作业安全。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发现安全隐患后，及时进行整改，并对整改情况进行跟踪和验证，确保隐患得到有效控制。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班组安全管理的关键环节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https://d.book118.com/598001045066006027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2024-09-05T10:01:44.579</cp:lastPrinted>
  <dcterms:created xsi:type="dcterms:W3CDTF">2024-09-05T02:01:44Z</dcterms:created>
  <dcterms:modified xsi:type="dcterms:W3CDTF">2024-09-05T02:01:46Z</dcterms:modified>
</cp:coreProperties>
</file>