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70754-747B-4D2E-94FB-A359F3B0A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83FAF-AE4B-4A08-90C5-81935704A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BA25D-DEF5-4082-8EC6-56F633244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F096D-3CFC-4B87-9558-D83922D63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257497-7EAC-4421-AFE3-CE407E65C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39DB2B-60AE-4846-9EAB-C7EAE38DD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79F6FA-48CD-47EC-8204-419C0ED62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864A7-8533-4B4C-8968-716D4EDA0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E02DF-FC46-441F-B404-52B2FA8A3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5D88D-837A-4324-AE5E-15569A279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A8118-3B30-4153-9B78-F920A580C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01053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化工预防烫伤安全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化工烫伤的危害与原因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化工烫伤的预防措施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化工烫伤的应急处理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化工烫伤预防的持续改进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化工烫伤的危害与原因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412" r="1841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149" r="1814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烫伤的危害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烫伤可能导致皮肤红肿、水疱、脱皮等，严重时甚至会留下疤痕。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烫伤会导致剧烈的疼痛和不适，影响工作和生活。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烫伤后皮肤屏障功能受损，容易感染病菌和细菌。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烫伤可能导致恐惧、焦虑等心理问题，影响心理健康。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皮肤损伤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疼痛与不适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感染风险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化工设备出现故障，如管道破裂、阀门失灵等，导致高温物质泄漏。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操作失误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00" r="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员工在操作过程中违反安全规定或操作不当，导致高温物质溅出。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员工缺乏安全意识，对烫伤风险认识不足，忽视安全操作规程。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烫伤的主要原因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1927" b="2192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一名实验员在实验过程中未按规定佩戴防护用品，导致手部被化学试剂烫伤。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某化工厂因设备老化导致管道破裂，高温物料泄漏，造成多名员工烫伤。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一名操作工在处理化学物质时不慎将高温液体溅到皮肤上，导致严重烫伤。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烫伤事故案例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化工烫伤的预防措施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00" r="139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制定并执行安全操作规程，确保员工了解并遵循。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8542" r="85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定期对操作规程进行审查和更新，以适应新的设备和工艺。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对新员工进行操作规程的培训和考核，确保他们熟练掌握。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严格遵守操作规程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003" b="260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穿戴防护用品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提供合适的防护服、手套、鞋、眼镜等个人防护用品。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确保员工正确佩戴防护用品，并定期检查其完好性。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对防护用品进行维护和更换，以确保其有效性。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制定设备检查和维护计划，并严格执行。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对设备进行定期检查，确保其正常运转，及时发现并处理潜在问题。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对设备进行必要的维修和保养，以延长其使用寿命。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定期检查和维护设备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提供定期的安全培训，使员工了解烫伤的危害、预防措施和处理方法。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提高员工的安全意识，使他们认识到安全的重要性，并养成良好的安全习惯。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对员工进行紧急情况的演练，使他们掌握应急处理技能。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培训和教育员工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https://d.book118.com/598001053022006030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2024-09-06T08:18:39.626</cp:lastPrinted>
  <dcterms:created xsi:type="dcterms:W3CDTF">2024-09-06T00:18:39Z</dcterms:created>
  <dcterms:modified xsi:type="dcterms:W3CDTF">2024-09-06T00:18:41Z</dcterms:modified>
</cp:coreProperties>
</file>