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24B27-288D-4995-B8CA-1C57AC5A8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38390-95D4-45C1-B4FE-859D4D037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1E3A2-C1E7-4601-84B7-AA5B2C8A1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A88AA-A213-4CFE-9923-FAF9B2B6A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6DDB67-98DE-42FD-B433-939F78FFC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3F1FEC-4E35-4B89-A241-EA73B5260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17FBDC-1904-4C95-8923-5F0F070CF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021AA-09AB-4922-9F62-F28D08063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9E46A-881A-465D-8FE4-D4E7F3BCA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9CCA0-5AF5-4211-AEEF-9A8C383A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190CF-FF0B-470A-84E8-CB181731C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02101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操作工设备维修指南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操作工设备维修职责与技能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设备维修流程与操作规范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常见设备故障及维修方法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设备维修培训与提升计划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通过及时维修，消除设备隐患，确保设备处于良好状态，避免生产事故。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维修能够恢复设备性能，减少故障停机时间，保证生产线的连续运行。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通过定期维护和保养，减缓设备磨损，延长设备使用寿命。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52" r="328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335" r="343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确保设备安全、稳定、高效运行，提高设备利用率和生产效益。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预防为主，维修为辅；定期检测，及时维修；专业维修与操作维护相结合。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根据维修性质可分为预防性维修、预测性维修、事后维修等。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包括设备检查、故障诊断、零部件更换、调试与试运行等步骤。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操作工设备维修职责与技能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负责定期对设备进行日常检查，记录设备运行状态，及时发现潜在问题。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设备日常检查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故障诊断与排除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设备维护与保养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维修记录与管理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对出现故障的设备进行诊断，找出故障原因，并进行修复。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按照设备维护计划进行设备的定期保养与维护，确保设备正常运行。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详细记录设备维修情况，包括维修时间、维修内容、更换零件等，以便于后续的设备管理。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操作工设备维修职责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473" b="1447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操作工设备维修技能要求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掌握设备维修相关的专业知识和技能，包括设备结构、工作原理、维修方法等。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熟悉各种维修工具的使用方法和操作技巧，能够正确、安全地使用维修工具。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具备故障诊断能力，能够通过观察、听声、测量等方式判断设备故障的原因。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与维修团队紧密合作，共同完成设备的维修和保养工作。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维修工具使用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故障诊断能力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在进行设备维修时，必须佩戴相应的安全防护用品，如安全帽、防护服、手套等。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在维修设备前，必须确保设备已经停机，并切断电源，防止意外启动或触电事故。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设备停机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在维修设备时，应在设备周围设置明显的维修区域标识，提醒他人注意安全。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维修区域标识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严格按照设备维修操作规程进行维修作业，禁止违章操作或随意拆卸设备。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遵守操作规程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操作工设备维修安全规范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设备维修流程与操作规范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接收维修请求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操作工接收到设备维修请求，了解设备故障情况。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准备维修工具与材料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根据设备故障情况，准备相应的维修工具与材料。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现场勘查与故障诊断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到达设备现场，对设备进行勘查，确定故障原因。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维修实施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根据故障诊断结果，进行相应的维修操作，如更换零件、调整参数等。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维修后测试与验证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维修完成后，对设备进行测试与验证，确保设备正常运行。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填写维修记录与报告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记录设备维修过程、更换的零件、调整的参数等信息，并提交维修报告。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在进行设备维修时，必须遵守相关的安全操作规程，确保人身和设备安全。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使用正确的工具与材料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使用与设备相匹配的维修工具与材料，避免因使用不当导致设备损坏或人员伤亡。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保持维修现场整洁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在维修过程中，保持现场整洁，避免杂物对设备造成二次损坏或影响维修效果。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按照维修流程进行操作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严格按照设备维修流程进行操作，确保维修过程的规范性和高效性。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提交完整的维修报告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在设备维修完成后，提交完整的维修报告，包括设备维修的原因、过程、结果等信息。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建立设备维修档案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为每台设备建立完整的维修档案，记录设备的历次维修情况，为设备的后续维护提供参考。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定期进行维修总结与分析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定期对设备维修记录进行总结与分析，发现设备故障的规律和原因，提出改进措施。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详细记录维修过程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对设备维修过程中的每一步操作进行详细记录，包括更换的零件、调整的参数等。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设备维修记录与报告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常见设备故障及维修方法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更换轴承，检查相关部件是否有磨损或损坏。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轴承损坏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更换齿轮，调整齿轮间隙。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齿轮磨损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更换皮带，调整皮带张紧度。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皮带松弛或断裂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紧固松动部件，检查并更换损坏的紧固件。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机械部件松动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机械故障及维修方法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https://d.book118.com/598002101114006030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2024-09-07T07:22:36.412</cp:lastPrinted>
  <dcterms:created xsi:type="dcterms:W3CDTF">2024-09-06T23:22:36Z</dcterms:created>
  <dcterms:modified xsi:type="dcterms:W3CDTF">2024-09-06T23:22:38Z</dcterms:modified>
</cp:coreProperties>
</file>