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EEA6D-0FCD-4EAF-AC4D-57E2B36C0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2136D-5CC0-461D-AF3F-9C6C9CE36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E8A14-6947-4301-9EFA-2A3105BE1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D75E5-B5A0-4525-B9E7-80C8EE1DF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557334-1B2B-46B3-9AEE-448008F84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599E44-8F65-4666-9814-1B413D704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CAFF3E-FC3A-4CAA-8DED-5677A33E5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44167-E6EA-4270-8D23-321E1C0AF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A03BA-86EB-4215-8FDA-77A7B00E1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AC594-497B-4B2A-8015-43D593DFA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AE964-C243-4C8F-B1F1-B819489D8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0302714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设备操作保养基础知识培训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设备操作基础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设备保养基础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设备故障排查与处理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设备操作保养培训效果评估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设备操作基础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操作设备前应了解设备的安全操作规程，包括但不限于穿戴防护用品、检查设备安全装置、避免危险区域等。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按照规定的操作步骤进行设备操作，避免误操作导致设备损坏或事故。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操作人员应了解设备常见问题及解决方法，如定期检查、更换易损件、清理设备等。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了解并遵守安全规定是操作设备的基础，可以避免事故发生。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熟悉设备操作流程是保证设备正常运行的关键。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了解设备常见问题及解决方案有助于及时排除故障，提高设备运行效率。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设备操作安全须知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2817224"/>
            <a:ext cx="1500864" cy="47841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8789173" y="400267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053152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1212210" y="1650927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12210" y="4279264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02116" y="1134196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383959" y="2397868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600805" y="374441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206123" y="514153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设备保养基础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1040760" y="2041035"/>
            <a:ext cx="2257425" cy="13909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定期保养可以延长设备使用寿命，提高设备性能。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40760" y="4601821"/>
            <a:ext cx="225742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根据设备保养规定，定期对设备进行全面检查、清洁、润滑等保养工作，确保设备正常运行。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8758048" y="443179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7102116" y="1408147"/>
            <a:ext cx="3371850" cy="75951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正确的保养方法可以避免设备损坏和事故。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383959" y="2667138"/>
            <a:ext cx="3371850" cy="77266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操作人员应掌握正确的保养方法，如使用合适的润滑剂、遵循保养步骤等，避免因保养不当造成设备损坏或事故。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611541" y="4021135"/>
            <a:ext cx="3371850" cy="77836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建立保养记录有助于追踪设备保养情况，确保保养工作得到落实。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206123" y="5435933"/>
            <a:ext cx="3371850" cy="85812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建立详细的保养记录，记录每次保养的时间、内容、操作人员等信息，以便追踪和监督保养工作。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设备保养基础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定期保养可以确保设备正常运行，减少故障发生率，提高设备性能和使用寿命。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提高设备性能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58" r="16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设备保养可以及时发现和修复潜在的安全隐患，降低事故发生的风险，保障生产安全。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定期保养可以预防设备出现重大故障，减少维修成本和停机时间，提高生产效率。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设备保养的重要性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润滑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设备保养的基本步骤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464" r="1646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清除设备表面的灰尘、污垢和其他杂物，保持设备整洁。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检查设备的各个部件是否正常，包括螺丝、轴承、链条等，确保设备无异常。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对设备的摩擦部位进行润滑，减少磨损，延长设备使用寿命。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对设备的运行参数和机械性能进行必要的调整，确保设备正常运行。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在进行设备保养时，必须遵循设备的操作规程和注意事项，确保安全。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遵循操作规程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定期对设备进行检查和维护，及时发现和解决潜在问题。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定期检查维护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在保养过程中，应使用合格的耗材和配件，避免使用劣质产品。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使用合格耗材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对每次设备保养的情况进行记录，包括保养内容、发现的问题、采取的措施等，以便于后续管理和追溯。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记录保养情况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设备保养的注意事项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设备故障排查与处理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设备故障的识别与判断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设备故障的常见表现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设备运行异常、性能下降、出现异常声音或振动、出现异味等。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设备故障的判断方法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观察设备仪表、听设备声音、触摸设备温度和振动、闻设备气味等。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设备故障的记录与报告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及时记录设备故障情况，向上级报告，以便及时处理。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https://d.book118.com/598003027141006036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2024-09-16T12:04:40.197</cp:lastPrinted>
  <dcterms:created xsi:type="dcterms:W3CDTF">2024-09-16T04:04:40Z</dcterms:created>
  <dcterms:modified xsi:type="dcterms:W3CDTF">2024-09-16T04:04:42Z</dcterms:modified>
</cp:coreProperties>
</file>