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3D947-E1DD-4CE5-802C-3FC73AE5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6DF0E-7F6F-4F88-AD76-85A77098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7FEB0-1D7A-4E73-831D-421DCC3CB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7B1B0-6848-49E2-B335-5567283A2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64F9D-388B-4BC5-A590-8455B572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4A7FE-99FA-45CD-8E51-98F544DE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C5DF3-977B-49EC-AEEF-D9202702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FF60D-C3FA-4733-B04B-3682FD8B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77B75-4E4C-470F-A78E-BE934B6F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B0928-E23B-4152-B8CD-589EB4D7E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063CC-9446-4DA5-8ADC-B6F607A4F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407506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学模拟自测题\n## 1.教育学基本概念与理论体系\n### 1.1 教育学的定义及其研究范畴\n### 1.2 教育学的发展历程与重要理论\n### 1.3 教育学的分支学科与研究方法\n## 2.教育目标与培养目标\n### 2.1 教育目标的制定与实施\n### 2.2 培养目标的内容与要求\n### 2.3 教育目标与培养目标的关系\n## 3.教育内容与教学方法\n### 3.1 教育内容的组织与选择\n### 3.2 教学方法的种类与运用\n### 3.3 教育内容与教学方法的关系\n## 4.教育评价与反馈\n### 4.1 教育评价的目的与方法\n### 4.2 反馈机制的建立与运行\n### 4.3 教育评价与反馈的关系\n## 5.学生发展与教育\n### 5.1 学生发展的心理特点与需求\n### 5.2 教育对学生发展的影响\n### 5.3 促进学生发展的教育策略\n## 6.教师专业发展\n### 6.1 教师专业发展的内涵与要求\n### 6.2 教师专业发展的途径与方法\n### 6.3 教师专业发展的评价与保障\n## 7.教育政策与教育改革\n### 7.1 教育政策的制定与实施\n### 7.2 教育改革的背景与目标\n### 7.3 教育政策与教育改革的关系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教育学模拟自测题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教育学基本概念与理论体系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教育学的定义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是一种研究人类教育现象和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探讨教育的基本理论、原则和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以提高教育质量和促进人的全面发展为目标</a:t>
                </a:r>
                <a:endParaRPr/>
              </a:p>
            </p:txBody>
          </p:sp>
          <p:sp>
            <p:nvSpPr>
              <p:cNvPr id="2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教育学的研究范畴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教育的基本概念和原理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教育的历史发展和比较研究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教育心理学、教育社会学等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分支学科</a:t>
                </a:r>
                <a:endParaRPr/>
              </a:p>
            </p:txBody>
          </p:sp>
          <p:sp>
            <p:nvSpPr>
              <p:cNvPr id="2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教育学的应用领域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基础教育、高等教育、职业教育等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教育政策制定和教育改革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教育评价和反馈机制</a:t>
                </a:r>
                <a:endParaRPr/>
              </a:p>
            </p:txBody>
          </p:sp>
          <p:sp>
            <p:nvSpPr>
              <p:cNvPr id="2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教育学的定义及其研究范畴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教育学的发展历程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古代教育思想：孔子、柏拉图、亚里士多德等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中世纪教育思想：基督教教育、伊斯兰教教育等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近现代教育思想：洛克、卢梭、赫尔巴特等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现代教育思想：杜威、布鲁纳、皮亚杰等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教育学的重要理论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个体发展理论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：关注学生的身心发展、智力发展等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社会功能理论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：强调教育对社会进步和个人发展的作用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：研究课程的设计、实施和评价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：探讨教学过程、教学方法和教学艺术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教育学的发展历程与重要理论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教育学的分支学科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教育学原理：研究教育的基本理论、原则和规律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教育史：研究教育的历史发展和教育思想变迁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比较教育学：比较不同国家和地区的教育制度和教育实践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教育心理学：研究学生的心理特点、学习过程和兴趣发展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教育社会学：研究教育与社会的关系，如教育公平、教育分层等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教育学的研究方法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文献研究：通过阅读文献、史书等了解教育的历史和现状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调查研究：通过问卷调查、访谈等手段收集教育数据和信息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实验研究：通过实验设计、数据分析等验证教育理论和方法的有效性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观察研究：通过观察教育现场、记录教育现象等了解教育的实际情况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教育学的分支学科与研究方法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教育目标与培养目标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教育目标的制定</a:t>
                </a:r>
                <a:endParaRPr/>
              </a:p>
            </p:txBody>
          </p:sp>
          <p:sp>
            <p:nvSpPr>
              <p:cNvPr id="3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依据国家的教育法律法规和政策要求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结合学生的年龄特点、兴趣和发展需求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考虑教育资源的配置和教师队伍的水平</a:t>
                </a:r>
                <a:endParaRPr/>
              </a:p>
            </p:txBody>
          </p:sp>
        </p:grpSp>
        <p:grpSp>
          <p:nvGrpSpPr>
            <p:cNvPr id="3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教育目标的内容</a:t>
                </a:r>
                <a:endParaRPr/>
              </a:p>
            </p:txBody>
          </p:sp>
          <p:sp>
            <p:nvSpPr>
              <p:cNvPr id="3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知识技能目标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：掌握基本知识和技能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情感态度目标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：培养正确的价值观和道德观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能力发展目标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：提高思维、创新、解决问题的能力</a:t>
                </a:r>
                <a:endParaRPr/>
              </a:p>
            </p:txBody>
          </p:sp>
        </p:grpSp>
        <p:grpSp>
          <p:nvGrpSpPr>
            <p:cNvPr id="3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教育目标的实施</a:t>
                </a:r>
                <a:endParaRPr/>
              </a:p>
            </p:txBody>
          </p:sp>
          <p:sp>
            <p:nvSpPr>
              <p:cNvPr id="3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制定具体的教育计划和教学方案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采用有效的教学方法和评价手段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建立完善的教育管理和反馈机制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教育目标的制定与实施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培养目标的内容</a:t>
                </a:r>
                <a:endParaRPr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：知识、技能、情感、态度、能力等全面发展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个性特长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：发挥个人兴趣和潜能，培养独特才能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：培养爱国、集体主义、公民意识等</a:t>
                </a:r>
                <a:endParaRPr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培养目标的要求</a:t>
                </a:r>
                <a:endParaRPr/>
              </a:p>
            </p:txBody>
          </p:sp>
          <p:sp>
            <p:nvSpPr>
              <p:cNvPr id="3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体现国家教育政策和教育改革方向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结合学校特点和地域文化优势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关注学生需求和社会发展需求</a:t>
                </a:r>
                <a:endParaRPr/>
              </a:p>
            </p:txBody>
          </p:sp>
          <p:sp>
            <p:nvSpPr>
              <p:cNvPr id="3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培养目标的内容与要求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教育目标与培养目标的关系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教育目标与培养目标的一致性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都是教育活动的指导思想和依据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都强调学生的全面发展、个性特长和社会责任感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教育目标与培养目标的差异性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教育目标更侧重于国家和政府对教育的宏观要求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培养目标更侧重于学校和教师对学生的微观培养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教育内容与教学方法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教育内容的组织与选择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教育内容的组织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遵循学生身心发展规律和认知特点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结合教育目标和学生需求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考虑学科知识的内在联系和结构体系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教育内容的选择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选择基本的、重要的、有教育价值的内容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体现时代性、民族性和地域性特点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考虑教育资源的配置和教师队伍的水平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教学方法的种类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讲授法：教师讲述、讲解、示范等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讨论法：学生提问、讨论、辩论等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实验法：学生操作、观察、分析等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案例法：分析实际问题、培养学生的解决问题能力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其他教学方法：如情境教学、游戏教学、项目教学等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教学方法的运用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根据教育目标和教学内容选择合适的教学方法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结合学生的年龄特点、兴趣和发展需求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考虑教学效果和教育资源的配置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教学方法的种类与运用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教育内容与教学方法的关系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教育内容与教学方法的一致性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都是教育活动的重要组成部分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都服务于教育目标和培养目标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教育内容与教学方法的差异性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教育内容更侧重于知识的传授和技能的培养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教学方法更侧重于教学过程的组织和学生的参与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教育评价与反馈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教育评价的目的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了解教育活动的效果和质量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为教育决策和改进提供依据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促进学生的全面发展、个性特长和社会责任感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教育评价的方法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成绩评价：通过考试、测验等手段评价学生的知识技能水平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素质评价：通过观察、记录等手段评价学生的情感态度、能力发展等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自我评价：让学生参与评价过程，培养自我反思和自我发展的能力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他人评价：教师、同学、家长等对学生的评价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教育评价的目的与方法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https://d.book118.com/598004075067006041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教育学模拟自测题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2024-09-20T08:04:20.207</cp:lastPrinted>
  <dcterms:created xsi:type="dcterms:W3CDTF">2024-09-20T00:04:20Z</dcterms:created>
  <dcterms:modified xsi:type="dcterms:W3CDTF">2024-09-20T00:04:22Z</dcterms:modified>
</cp:coreProperties>
</file>