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25.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2</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image" Target="../media/image6.png" /><Relationship Id="rId17" Type="http://schemas.openxmlformats.org/officeDocument/2006/relationships/tags" Target="../tags/tag11.xml" /><Relationship Id="rId18" Type="http://schemas.openxmlformats.org/officeDocument/2006/relationships/tags" Target="../tags/tag12.xml" /><Relationship Id="rId19" Type="http://schemas.openxmlformats.org/officeDocument/2006/relationships/tags" Target="../tags/tag13.xml" /><Relationship Id="rId2" Type="http://schemas.openxmlformats.org/officeDocument/2006/relationships/tags" Target="../tags/tag1.xml" /><Relationship Id="rId20" Type="http://schemas.openxmlformats.org/officeDocument/2006/relationships/tags" Target="../tags/tag14.xml" /><Relationship Id="rId21" Type="http://schemas.openxmlformats.org/officeDocument/2006/relationships/tags" Target="../tags/tag15.xml" /><Relationship Id="rId22" Type="http://schemas.openxmlformats.org/officeDocument/2006/relationships/tags" Target="../tags/tag16.xml" /><Relationship Id="rId23"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7.xml" /><Relationship Id="rId10" Type="http://schemas.openxmlformats.org/officeDocument/2006/relationships/tags" Target="../tags/tag26.xml" /><Relationship Id="rId11" Type="http://schemas.openxmlformats.org/officeDocument/2006/relationships/tags" Target="../tags/tag27.xml" /><Relationship Id="rId12" Type="http://schemas.openxmlformats.org/officeDocument/2006/relationships/tags" Target="../tags/tag28.xml" /><Relationship Id="rId13" Type="http://schemas.openxmlformats.org/officeDocument/2006/relationships/tags" Target="../tags/tag29.xml" /><Relationship Id="rId14" Type="http://schemas.openxmlformats.org/officeDocument/2006/relationships/tags" Target="../tags/tag30.xml" /><Relationship Id="rId15" Type="http://schemas.openxmlformats.org/officeDocument/2006/relationships/tags" Target="../tags/tag31.xml" /><Relationship Id="rId16" Type="http://schemas.openxmlformats.org/officeDocument/2006/relationships/slideMaster" Target="../slideMasters/slideMaster2.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tags" Target="../tags/tag25.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41.xml" /><Relationship Id="rId11" Type="http://schemas.openxmlformats.org/officeDocument/2006/relationships/tags" Target="../tags/tag42.xml" /><Relationship Id="rId12" Type="http://schemas.openxmlformats.org/officeDocument/2006/relationships/tags" Target="../tags/tag43.xml" /><Relationship Id="rId13" Type="http://schemas.openxmlformats.org/officeDocument/2006/relationships/tags" Target="../tags/tag44.xml" /><Relationship Id="rId14" Type="http://schemas.openxmlformats.org/officeDocument/2006/relationships/tags" Target="../tags/tag45.xml" /><Relationship Id="rId15" Type="http://schemas.openxmlformats.org/officeDocument/2006/relationships/tags" Target="../tags/tag46.xml" /><Relationship Id="rId16" Type="http://schemas.openxmlformats.org/officeDocument/2006/relationships/tags" Target="../tags/tag47.xml" /><Relationship Id="rId17" Type="http://schemas.openxmlformats.org/officeDocument/2006/relationships/tags" Target="../tags/tag48.xml" /><Relationship Id="rId18" Type="http://schemas.openxmlformats.org/officeDocument/2006/relationships/tags" Target="../tags/tag49.xml" /><Relationship Id="rId19" Type="http://schemas.openxmlformats.org/officeDocument/2006/relationships/image" Target="../media/image7.png" /><Relationship Id="rId2" Type="http://schemas.openxmlformats.org/officeDocument/2006/relationships/tags" Target="../tags/tag33.xml" /><Relationship Id="rId20" Type="http://schemas.openxmlformats.org/officeDocument/2006/relationships/tags" Target="../tags/tag50.xml" /><Relationship Id="rId21" Type="http://schemas.openxmlformats.org/officeDocument/2006/relationships/tags" Target="../tags/tag51.xml" /><Relationship Id="rId22" Type="http://schemas.openxmlformats.org/officeDocument/2006/relationships/tags" Target="../tags/tag52.xml" /><Relationship Id="rId23" Type="http://schemas.openxmlformats.org/officeDocument/2006/relationships/tags" Target="../tags/tag53.xml" /><Relationship Id="rId24" Type="http://schemas.openxmlformats.org/officeDocument/2006/relationships/tags" Target="../tags/tag54.xml" /><Relationship Id="rId25" Type="http://schemas.openxmlformats.org/officeDocument/2006/relationships/slideMaster" Target="../slideMasters/slideMaster2.xml"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tags" Target="../tags/tag36.xml"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tags" Target="../tags/tag40.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5.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tags" Target="../tags/tag67.xml" /><Relationship Id="rId14" Type="http://schemas.openxmlformats.org/officeDocument/2006/relationships/tags" Target="../tags/tag68.xml" /><Relationship Id="rId15" Type="http://schemas.openxmlformats.org/officeDocument/2006/relationships/tags" Target="../tags/tag69.xml" /><Relationship Id="rId16" Type="http://schemas.openxmlformats.org/officeDocument/2006/relationships/tags" Target="../tags/tag70.xml" /><Relationship Id="rId17" Type="http://schemas.openxmlformats.org/officeDocument/2006/relationships/slideMaster" Target="../slideMasters/slideMaster2.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tags" Target="../tags/tag88.xml" /><Relationship Id="rId19"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slideMaster" Target="../slideMasters/slideMaster2.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14" Type="http://schemas.openxmlformats.org/officeDocument/2006/relationships/tags" Target="../tags/tag126.xml" /><Relationship Id="rId15" Type="http://schemas.openxmlformats.org/officeDocument/2006/relationships/tags" Target="../tags/tag127.xml" /><Relationship Id="rId16" Type="http://schemas.openxmlformats.org/officeDocument/2006/relationships/slideMaster" Target="../slideMasters/slideMaster2.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28.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slideMaster" Target="../slideMasters/slideMaster2.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slideMaster" Target="../slideMasters/slideMaster2.xml" /><Relationship Id="rId2" Type="http://schemas.openxmlformats.org/officeDocument/2006/relationships/image" Target="../media/image10.png"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image" Target="../media/image2.png" /><Relationship Id="rId7" Type="http://schemas.openxmlformats.org/officeDocument/2006/relationships/image" Target="../media/image11.png" /><Relationship Id="rId8" Type="http://schemas.openxmlformats.org/officeDocument/2006/relationships/tags" Target="../tags/tag145.xml" /><Relationship Id="rId9" Type="http://schemas.openxmlformats.org/officeDocument/2006/relationships/tags" Target="../tags/tag146.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0.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tags" Target="../tags/tag151.xml" /><Relationship Id="rId20" Type="http://schemas.openxmlformats.org/officeDocument/2006/relationships/tags" Target="../tags/tag169.xml" /><Relationship Id="rId21" Type="http://schemas.openxmlformats.org/officeDocument/2006/relationships/tags" Target="../tags/tag170.xml" /><Relationship Id="rId22" Type="http://schemas.openxmlformats.org/officeDocument/2006/relationships/tags" Target="../tags/tag171.xml" /><Relationship Id="rId23" Type="http://schemas.openxmlformats.org/officeDocument/2006/relationships/tags" Target="../tags/tag172.xml" /><Relationship Id="rId24" Type="http://schemas.openxmlformats.org/officeDocument/2006/relationships/tags" Target="../tags/tag173.xml" /><Relationship Id="rId25" Type="http://schemas.openxmlformats.org/officeDocument/2006/relationships/tags" Target="../tags/tag174.xml" /><Relationship Id="rId26" Type="http://schemas.openxmlformats.org/officeDocument/2006/relationships/tags" Target="../tags/tag175.xml" /><Relationship Id="rId27" Type="http://schemas.openxmlformats.org/officeDocument/2006/relationships/tags" Target="../tags/tag176.xml" /><Relationship Id="rId28" Type="http://schemas.openxmlformats.org/officeDocument/2006/relationships/tags" Target="../tags/tag177.xml" /><Relationship Id="rId29" Type="http://schemas.openxmlformats.org/officeDocument/2006/relationships/tags" Target="../tags/tag178.xml" /><Relationship Id="rId3" Type="http://schemas.openxmlformats.org/officeDocument/2006/relationships/tags" Target="../tags/tag152.xml" /><Relationship Id="rId30" Type="http://schemas.openxmlformats.org/officeDocument/2006/relationships/tags" Target="../tags/tag179.xml" /><Relationship Id="rId31" Type="http://schemas.openxmlformats.org/officeDocument/2006/relationships/tags" Target="../tags/tag180.xml" /><Relationship Id="rId32" Type="http://schemas.openxmlformats.org/officeDocument/2006/relationships/tags" Target="../tags/tag181.xml" /><Relationship Id="rId33" Type="http://schemas.openxmlformats.org/officeDocument/2006/relationships/tags" Target="../tags/tag182.xml" /><Relationship Id="rId34" Type="http://schemas.openxmlformats.org/officeDocument/2006/relationships/tags" Target="../tags/tag183.xml" /><Relationship Id="rId35" Type="http://schemas.openxmlformats.org/officeDocument/2006/relationships/tags" Target="../tags/tag184.xml" /><Relationship Id="rId36" Type="http://schemas.openxmlformats.org/officeDocument/2006/relationships/tags" Target="../tags/tag185.xml" /><Relationship Id="rId37" Type="http://schemas.openxmlformats.org/officeDocument/2006/relationships/tags" Target="../tags/tag186.xml" /><Relationship Id="rId38" Type="http://schemas.openxmlformats.org/officeDocument/2006/relationships/tags" Target="../tags/tag187.xml" /><Relationship Id="rId39" Type="http://schemas.openxmlformats.org/officeDocument/2006/relationships/tags" Target="../tags/tag188.xml" /><Relationship Id="rId4" Type="http://schemas.openxmlformats.org/officeDocument/2006/relationships/tags" Target="../tags/tag153.xml" /><Relationship Id="rId40" Type="http://schemas.openxmlformats.org/officeDocument/2006/relationships/tags" Target="../tags/tag189.xml" /><Relationship Id="rId41" Type="http://schemas.openxmlformats.org/officeDocument/2006/relationships/tags" Target="../tags/tag190.xml" /><Relationship Id="rId42" Type="http://schemas.openxmlformats.org/officeDocument/2006/relationships/tags" Target="../tags/tag191.xml" /><Relationship Id="rId43" Type="http://schemas.openxmlformats.org/officeDocument/2006/relationships/tags" Target="../tags/tag192.xml" /><Relationship Id="rId44" Type="http://schemas.openxmlformats.org/officeDocument/2006/relationships/tags" Target="../tags/tag193.xml" /><Relationship Id="rId45" Type="http://schemas.openxmlformats.org/officeDocument/2006/relationships/tags" Target="../tags/tag194.xml" /><Relationship Id="rId46" Type="http://schemas.openxmlformats.org/officeDocument/2006/relationships/tags" Target="../tags/tag195.xml" /><Relationship Id="rId47" Type="http://schemas.openxmlformats.org/officeDocument/2006/relationships/tags" Target="../tags/tag196.xml" /><Relationship Id="rId48" Type="http://schemas.openxmlformats.org/officeDocument/2006/relationships/tags" Target="../tags/tag197.xml" /><Relationship Id="rId49" Type="http://schemas.openxmlformats.org/officeDocument/2006/relationships/tags" Target="../tags/tag198.xml" /><Relationship Id="rId5" Type="http://schemas.openxmlformats.org/officeDocument/2006/relationships/tags" Target="../tags/tag154.xml" /><Relationship Id="rId50" Type="http://schemas.openxmlformats.org/officeDocument/2006/relationships/tags" Target="../tags/tag199.xml" /><Relationship Id="rId51" Type="http://schemas.openxmlformats.org/officeDocument/2006/relationships/tags" Target="../tags/tag200.xml" /><Relationship Id="rId52" Type="http://schemas.openxmlformats.org/officeDocument/2006/relationships/tags" Target="../tags/tag201.xml" /><Relationship Id="rId53" Type="http://schemas.openxmlformats.org/officeDocument/2006/relationships/tags" Target="../tags/tag202.xml" /><Relationship Id="rId54" Type="http://schemas.openxmlformats.org/officeDocument/2006/relationships/tags" Target="../tags/tag203.xml" /><Relationship Id="rId55" Type="http://schemas.openxmlformats.org/officeDocument/2006/relationships/tags" Target="../tags/tag204.xml" /><Relationship Id="rId56" Type="http://schemas.openxmlformats.org/officeDocument/2006/relationships/tags" Target="../tags/tag205.xml" /><Relationship Id="rId57" Type="http://schemas.openxmlformats.org/officeDocument/2006/relationships/tags" Target="../tags/tag206.xml" /><Relationship Id="rId58" Type="http://schemas.openxmlformats.org/officeDocument/2006/relationships/tags" Target="../tags/tag207.xml" /><Relationship Id="rId59" Type="http://schemas.openxmlformats.org/officeDocument/2006/relationships/tags" Target="../tags/tag208.xml" /><Relationship Id="rId6" Type="http://schemas.openxmlformats.org/officeDocument/2006/relationships/tags" Target="../tags/tag155.xml" /><Relationship Id="rId60" Type="http://schemas.openxmlformats.org/officeDocument/2006/relationships/tags" Target="../tags/tag209.xml" /><Relationship Id="rId61" Type="http://schemas.openxmlformats.org/officeDocument/2006/relationships/tags" Target="../tags/tag210.xml" /><Relationship Id="rId62" Type="http://schemas.openxmlformats.org/officeDocument/2006/relationships/tags" Target="../tags/tag211.xml" /><Relationship Id="rId63" Type="http://schemas.openxmlformats.org/officeDocument/2006/relationships/tags" Target="../tags/tag212.xml" /><Relationship Id="rId64" Type="http://schemas.openxmlformats.org/officeDocument/2006/relationships/tags" Target="../tags/tag213.xml" /><Relationship Id="rId65" Type="http://schemas.openxmlformats.org/officeDocument/2006/relationships/slideMaster" Target="../slideMasters/slideMaster2.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214.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slideMaster" Target="../slideMasters/slideMaster2.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30.xml" /><Relationship Id="rId10" Type="http://schemas.openxmlformats.org/officeDocument/2006/relationships/slideMaster" Target="../slideMasters/slideMaster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image" Target="../media/image12.png" /><Relationship Id="rId9" Type="http://schemas.openxmlformats.org/officeDocument/2006/relationships/tags" Target="../tags/tag237.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38.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tags" Target="../tags/tag250.xml" /><Relationship Id="rId15" Type="http://schemas.openxmlformats.org/officeDocument/2006/relationships/tags" Target="../tags/tag251.xml" /><Relationship Id="rId16" Type="http://schemas.openxmlformats.org/officeDocument/2006/relationships/tags" Target="../tags/tag252.xml" /><Relationship Id="rId17" Type="http://schemas.openxmlformats.org/officeDocument/2006/relationships/tags" Target="../tags/tag253.xml" /><Relationship Id="rId18" Type="http://schemas.openxmlformats.org/officeDocument/2006/relationships/tags" Target="../tags/tag254.xml" /><Relationship Id="rId19" Type="http://schemas.openxmlformats.org/officeDocument/2006/relationships/tags" Target="../tags/tag255.xml" /><Relationship Id="rId2" Type="http://schemas.openxmlformats.org/officeDocument/2006/relationships/image" Target="../media/image13.png" /><Relationship Id="rId20" Type="http://schemas.openxmlformats.org/officeDocument/2006/relationships/slideMaster" Target="../slideMasters/slideMaster2.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56.xml" /><Relationship Id="rId10" Type="http://schemas.openxmlformats.org/officeDocument/2006/relationships/slideMaster" Target="../slideMasters/slideMaster2.xml" /><Relationship Id="rId2" Type="http://schemas.openxmlformats.org/officeDocument/2006/relationships/image" Target="../media/image14.png"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64.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tags" Target="../tags/tag279.xml" /><Relationship Id="rId17" Type="http://schemas.openxmlformats.org/officeDocument/2006/relationships/tags" Target="../tags/tag280.xml" /><Relationship Id="rId18" Type="http://schemas.openxmlformats.org/officeDocument/2006/relationships/tags" Target="../tags/tag281.xml" /><Relationship Id="rId19" Type="http://schemas.openxmlformats.org/officeDocument/2006/relationships/tags" Target="../tags/tag282.xml" /><Relationship Id="rId2" Type="http://schemas.openxmlformats.org/officeDocument/2006/relationships/tags" Target="../tags/tag265.xml" /><Relationship Id="rId20" Type="http://schemas.openxmlformats.org/officeDocument/2006/relationships/slideMaster" Target="../slideMasters/slideMaster2.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83.xml" /><Relationship Id="rId10" Type="http://schemas.openxmlformats.org/officeDocument/2006/relationships/tags" Target="../tags/tag291.xml" /><Relationship Id="rId11" Type="http://schemas.openxmlformats.org/officeDocument/2006/relationships/tags" Target="../tags/tag292.xml" /><Relationship Id="rId12" Type="http://schemas.openxmlformats.org/officeDocument/2006/relationships/tags" Target="../tags/tag293.xml" /><Relationship Id="rId13" Type="http://schemas.openxmlformats.org/officeDocument/2006/relationships/tags" Target="../tags/tag294.xml" /><Relationship Id="rId14" Type="http://schemas.openxmlformats.org/officeDocument/2006/relationships/tags" Target="../tags/tag295.xml" /><Relationship Id="rId15" Type="http://schemas.openxmlformats.org/officeDocument/2006/relationships/tags" Target="../tags/tag296.xml" /><Relationship Id="rId16" Type="http://schemas.openxmlformats.org/officeDocument/2006/relationships/tags" Target="../tags/tag297.xml" /><Relationship Id="rId17" Type="http://schemas.openxmlformats.org/officeDocument/2006/relationships/tags" Target="../tags/tag298.xml" /><Relationship Id="rId18" Type="http://schemas.openxmlformats.org/officeDocument/2006/relationships/tags" Target="../tags/tag299.xml" /><Relationship Id="rId19" Type="http://schemas.openxmlformats.org/officeDocument/2006/relationships/tags" Target="../tags/tag300.xml" /><Relationship Id="rId2" Type="http://schemas.openxmlformats.org/officeDocument/2006/relationships/image" Target="../media/image15.png" /><Relationship Id="rId20" Type="http://schemas.openxmlformats.org/officeDocument/2006/relationships/tags" Target="../tags/tag301.xml" /><Relationship Id="rId21" Type="http://schemas.openxmlformats.org/officeDocument/2006/relationships/tags" Target="../tags/tag302.xml" /><Relationship Id="rId22" Type="http://schemas.openxmlformats.org/officeDocument/2006/relationships/tags" Target="../tags/tag303.xml" /><Relationship Id="rId23" Type="http://schemas.openxmlformats.org/officeDocument/2006/relationships/tags" Target="../tags/tag304.xml" /><Relationship Id="rId24" Type="http://schemas.openxmlformats.org/officeDocument/2006/relationships/slideMaster" Target="../slideMasters/slideMaster2.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8AB66A-8B72-48BE-9F4B-3243451DF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959B8-8A4E-40CE-99C0-E70E24D67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6B7762-839B-4B0B-91FC-6E2C55CB2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6FB8D3-B321-41C7-9FC3-8D0E0FE0F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251DBE-882B-430B-BC8E-C8CD6A9660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F12C96-1417-41D1-8BA4-8A73B5DBC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C70DB5-2B96-4FC8-AE9D-D93F176E4A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1E2CD-2C04-4327-AE1A-50DDE7B8A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8DAC1A-8443-4917-AA22-5FA55F4F4A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1C543-38FA-4022-B618-47BB888C6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C4E439-17ED-408A-8E4E-27E75626D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tx2"/>
        </a:solidFill>
        <a:effectLst/>
      </p:bgPr>
    </p:bg>
    <p:spTree>
      <p:nvGrpSpPr>
        <p:cNvPr id="1" name=""/>
        <p:cNvGrpSpPr/>
        <p:nvPr/>
      </p:nvGrpSpPr>
      <p:grpSpPr>
        <a:xfrm>
          <a:off x="0" y="0"/>
          <a:ext cx="0" cy="0"/>
        </a:xfrm>
      </p:grpSpPr>
      <p:pic>
        <p:nvPicPr>
          <p:cNvPr id="6" name="图片 5"/>
          <p:cNvPicPr>
            <a:picLocks noChangeAspect="1"/>
          </p:cNvPicPr>
          <p:nvPr/>
        </p:nvPicPr>
        <p:blipFill>
          <a:blip r:embed="rId1"/>
          <a:stretch>
            <a:fillRect/>
          </a:stretch>
        </p:blipFill>
        <p:spPr>
          <a:xfrm>
            <a:off x="3411627" y="412585"/>
            <a:ext cx="5407621" cy="6145301"/>
          </a:xfrm>
          <a:prstGeom prst="rect">
            <a:avLst/>
          </a:prstGeom>
        </p:spPr>
      </p:pic>
      <p:sp>
        <p:nvSpPr>
          <p:cNvPr id="30" name="Freeform 379"/>
          <p:cNvSpPr>
            <a:spLocks noEditPoints="1"/>
          </p:cNvSpPr>
          <p:nvPr>
            <p:custDataLst>
              <p:tags r:id="rId2"/>
            </p:custDataLst>
          </p:nvPr>
        </p:nvSpPr>
        <p:spPr bwMode="auto">
          <a:xfrm>
            <a:off x="1304925" y="3097213"/>
            <a:ext cx="10729913" cy="3560763"/>
          </a:xfrm>
          <a:custGeom>
            <a:gdLst>
              <a:gd name="T0" fmla="*/ 4156 w 4176"/>
              <a:gd name="T1" fmla="*/ 1578 h 1623"/>
              <a:gd name="T2" fmla="*/ 4176 w 4176"/>
              <a:gd name="T3" fmla="*/ 1569 h 1623"/>
              <a:gd name="T4" fmla="*/ 4176 w 4176"/>
              <a:gd name="T5" fmla="*/ 1623 h 1623"/>
              <a:gd name="T6" fmla="*/ 4123 w 4176"/>
              <a:gd name="T7" fmla="*/ 1580 h 1623"/>
              <a:gd name="T8" fmla="*/ 4132 w 4176"/>
              <a:gd name="T9" fmla="*/ 1614 h 1623"/>
              <a:gd name="T10" fmla="*/ 4167 w 4176"/>
              <a:gd name="T11" fmla="*/ 1578 h 1623"/>
              <a:gd name="T12" fmla="*/ 4079 w 4176"/>
              <a:gd name="T13" fmla="*/ 1601 h 1623"/>
              <a:gd name="T14" fmla="*/ 4099 w 4176"/>
              <a:gd name="T15" fmla="*/ 1569 h 1623"/>
              <a:gd name="T16" fmla="*/ 4088 w 4176"/>
              <a:gd name="T17" fmla="*/ 1578 h 1623"/>
              <a:gd name="T18" fmla="*/ 4121 w 4176"/>
              <a:gd name="T19" fmla="*/ 1591 h 1623"/>
              <a:gd name="T20" fmla="*/ 4112 w 4176"/>
              <a:gd name="T21" fmla="*/ 1569 h 1623"/>
              <a:gd name="T22" fmla="*/ 4143 w 4176"/>
              <a:gd name="T23" fmla="*/ 1578 h 1623"/>
              <a:gd name="T24" fmla="*/ 4112 w 4176"/>
              <a:gd name="T25" fmla="*/ 1569 h 1623"/>
              <a:gd name="T26" fmla="*/ 4145 w 4176"/>
              <a:gd name="T27" fmla="*/ 1591 h 1623"/>
              <a:gd name="T28" fmla="*/ 4154 w 4176"/>
              <a:gd name="T29" fmla="*/ 1557 h 1623"/>
              <a:gd name="T30" fmla="*/ 4134 w 4176"/>
              <a:gd name="T31" fmla="*/ 1601 h 1623"/>
              <a:gd name="T32" fmla="*/ 4123 w 4176"/>
              <a:gd name="T33" fmla="*/ 1567 h 1623"/>
              <a:gd name="T34" fmla="*/ 4154 w 4176"/>
              <a:gd name="T35" fmla="*/ 1523 h 1623"/>
              <a:gd name="T36" fmla="*/ 4145 w 4176"/>
              <a:gd name="T37" fmla="*/ 1544 h 1623"/>
              <a:gd name="T38" fmla="*/ 4132 w 4176"/>
              <a:gd name="T39" fmla="*/ 1533 h 1623"/>
              <a:gd name="T40" fmla="*/ 4123 w 4176"/>
              <a:gd name="T41" fmla="*/ 1567 h 1623"/>
              <a:gd name="T42" fmla="*/ 3991 w 4176"/>
              <a:gd name="T43" fmla="*/ 1591 h 1623"/>
              <a:gd name="T44" fmla="*/ 4010 w 4176"/>
              <a:gd name="T45" fmla="*/ 1591 h 1623"/>
              <a:gd name="T46" fmla="*/ 4027 w 4176"/>
              <a:gd name="T47" fmla="*/ 1591 h 1623"/>
              <a:gd name="T48" fmla="*/ 4044 w 4176"/>
              <a:gd name="T49" fmla="*/ 1623 h 1623"/>
              <a:gd name="T50" fmla="*/ 4013 w 4176"/>
              <a:gd name="T51" fmla="*/ 1602 h 1623"/>
              <a:gd name="T52" fmla="*/ 4022 w 4176"/>
              <a:gd name="T53" fmla="*/ 1614 h 1623"/>
              <a:gd name="T54" fmla="*/ 4035 w 4176"/>
              <a:gd name="T55" fmla="*/ 1601 h 1623"/>
              <a:gd name="T56" fmla="*/ 4027 w 4176"/>
              <a:gd name="T57" fmla="*/ 1601 h 1623"/>
              <a:gd name="T58" fmla="*/ 4013 w 4176"/>
              <a:gd name="T59" fmla="*/ 1601 h 1623"/>
              <a:gd name="T60" fmla="*/ 4000 w 4176"/>
              <a:gd name="T61" fmla="*/ 1623 h 1623"/>
              <a:gd name="T62" fmla="*/ 0 w 4176"/>
              <a:gd name="T63" fmla="*/ 1614 h 1623"/>
              <a:gd name="T64" fmla="*/ 4013 w 4176"/>
              <a:gd name="T65" fmla="*/ 1589 h 1623"/>
              <a:gd name="T66" fmla="*/ 4066 w 4176"/>
              <a:gd name="T67" fmla="*/ 1569 h 1623"/>
              <a:gd name="T68" fmla="*/ 4101 w 4176"/>
              <a:gd name="T69" fmla="*/ 1614 h 1623"/>
              <a:gd name="T70" fmla="*/ 4110 w 4176"/>
              <a:gd name="T71" fmla="*/ 1602 h 1623"/>
              <a:gd name="T72" fmla="*/ 4057 w 4176"/>
              <a:gd name="T73" fmla="*/ 1623 h 1623"/>
              <a:gd name="T74" fmla="*/ 4022 w 4176"/>
              <a:gd name="T75" fmla="*/ 1578 h 1623"/>
              <a:gd name="T76" fmla="*/ 4013 w 4176"/>
              <a:gd name="T77" fmla="*/ 1589 h 1623"/>
              <a:gd name="T78" fmla="*/ 4101 w 4176"/>
              <a:gd name="T79" fmla="*/ 1546 h 1623"/>
              <a:gd name="T80" fmla="*/ 4121 w 4176"/>
              <a:gd name="T81" fmla="*/ 1555 h 1623"/>
              <a:gd name="T82" fmla="*/ 4110 w 4176"/>
              <a:gd name="T83" fmla="*/ 1589 h 1623"/>
              <a:gd name="T84" fmla="*/ 4134 w 4176"/>
              <a:gd name="T85" fmla="*/ 1546 h 1623"/>
              <a:gd name="T86" fmla="*/ 4167 w 4176"/>
              <a:gd name="T87" fmla="*/ 1510 h 1623"/>
              <a:gd name="T88" fmla="*/ 4123 w 4176"/>
              <a:gd name="T89" fmla="*/ 1455 h 1623"/>
              <a:gd name="T90" fmla="*/ 4143 w 4176"/>
              <a:gd name="T91" fmla="*/ 1465 h 1623"/>
              <a:gd name="T92" fmla="*/ 4132 w 4176"/>
              <a:gd name="T93" fmla="*/ 1501 h 1623"/>
              <a:gd name="T94" fmla="*/ 4176 w 4176"/>
              <a:gd name="T95" fmla="*/ 1555 h 1623"/>
              <a:gd name="T96" fmla="*/ 4134 w 4176"/>
              <a:gd name="T97" fmla="*/ 1546 h 1623"/>
              <a:gd name="T98" fmla="*/ 4145 w 4176"/>
              <a:gd name="T99" fmla="*/ 1452 h 1623"/>
              <a:gd name="T100" fmla="*/ 4167 w 4176"/>
              <a:gd name="T101" fmla="*/ 1433 h 1623"/>
              <a:gd name="T102" fmla="*/ 4176 w 4176"/>
              <a:gd name="T103" fmla="*/ 0 h 1623"/>
              <a:gd name="T104" fmla="*/ 4154 w 4176"/>
              <a:gd name="T105" fmla="*/ 1442 h 1623"/>
              <a:gd name="T106" fmla="*/ 4154 w 4176"/>
              <a:gd name="T107" fmla="*/ 1455 h 1623"/>
              <a:gd name="T108" fmla="*/ 4154 w 4176"/>
              <a:gd name="T109" fmla="*/ 1470 h 1623"/>
              <a:gd name="T110" fmla="*/ 4167 w 4176"/>
              <a:gd name="T111" fmla="*/ 1478 h 1623"/>
              <a:gd name="T112" fmla="*/ 4156 w 4176"/>
              <a:gd name="T113" fmla="*/ 1465 h 1623"/>
              <a:gd name="T114" fmla="*/ 4176 w 4176"/>
              <a:gd name="T115" fmla="*/ 1455 h 1623"/>
              <a:gd name="T116" fmla="*/ 4145 w 4176"/>
              <a:gd name="T117" fmla="*/ 1487 h 1623"/>
              <a:gd name="T118" fmla="*/ 4145 w 4176"/>
              <a:gd name="T119" fmla="*/ 1465 h 16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176" h="1623">
                <a:moveTo>
                  <a:pt x="4167" y="1578"/>
                </a:moveTo>
                <a:cubicBezTo>
                  <a:pt x="4156" y="1578"/>
                  <a:pt x="4156" y="1578"/>
                  <a:pt x="4156" y="1578"/>
                </a:cubicBezTo>
                <a:cubicBezTo>
                  <a:pt x="4156" y="1569"/>
                  <a:pt x="4156" y="1569"/>
                  <a:pt x="4156" y="1569"/>
                </a:cubicBezTo>
                <a:cubicBezTo>
                  <a:pt x="4176" y="1569"/>
                  <a:pt x="4176" y="1569"/>
                  <a:pt x="4176" y="1569"/>
                </a:cubicBezTo>
                <a:cubicBezTo>
                  <a:pt x="4176" y="1614"/>
                  <a:pt x="4176" y="1614"/>
                  <a:pt x="4176" y="1614"/>
                </a:cubicBezTo>
                <a:cubicBezTo>
                  <a:pt x="4176" y="1623"/>
                  <a:pt x="4176" y="1623"/>
                  <a:pt x="4176" y="1623"/>
                </a:cubicBezTo>
                <a:cubicBezTo>
                  <a:pt x="4123" y="1623"/>
                  <a:pt x="4123" y="1623"/>
                  <a:pt x="4123" y="1623"/>
                </a:cubicBezTo>
                <a:cubicBezTo>
                  <a:pt x="4123" y="1609"/>
                  <a:pt x="4123" y="1594"/>
                  <a:pt x="4123" y="1580"/>
                </a:cubicBezTo>
                <a:cubicBezTo>
                  <a:pt x="4132" y="1580"/>
                  <a:pt x="4132" y="1580"/>
                  <a:pt x="4132" y="1580"/>
                </a:cubicBezTo>
                <a:cubicBezTo>
                  <a:pt x="4132" y="1591"/>
                  <a:pt x="4132" y="1603"/>
                  <a:pt x="4132" y="1614"/>
                </a:cubicBezTo>
                <a:cubicBezTo>
                  <a:pt x="4167" y="1614"/>
                  <a:pt x="4167" y="1614"/>
                  <a:pt x="4167" y="1614"/>
                </a:cubicBezTo>
                <a:cubicBezTo>
                  <a:pt x="4167" y="1578"/>
                  <a:pt x="4167" y="1578"/>
                  <a:pt x="4167" y="1578"/>
                </a:cubicBezTo>
                <a:close/>
                <a:moveTo>
                  <a:pt x="4121" y="1601"/>
                </a:moveTo>
                <a:cubicBezTo>
                  <a:pt x="4079" y="1601"/>
                  <a:pt x="4079" y="1601"/>
                  <a:pt x="4079" y="1601"/>
                </a:cubicBezTo>
                <a:cubicBezTo>
                  <a:pt x="4079" y="1569"/>
                  <a:pt x="4079" y="1569"/>
                  <a:pt x="4079" y="1569"/>
                </a:cubicBezTo>
                <a:cubicBezTo>
                  <a:pt x="4099" y="1569"/>
                  <a:pt x="4099" y="1569"/>
                  <a:pt x="4099" y="1569"/>
                </a:cubicBezTo>
                <a:cubicBezTo>
                  <a:pt x="4099" y="1578"/>
                  <a:pt x="4099" y="1578"/>
                  <a:pt x="4099" y="1578"/>
                </a:cubicBezTo>
                <a:cubicBezTo>
                  <a:pt x="4088" y="1578"/>
                  <a:pt x="4088" y="1578"/>
                  <a:pt x="4088" y="1578"/>
                </a:cubicBezTo>
                <a:cubicBezTo>
                  <a:pt x="4088" y="1591"/>
                  <a:pt x="4088" y="1591"/>
                  <a:pt x="4088" y="1591"/>
                </a:cubicBezTo>
                <a:cubicBezTo>
                  <a:pt x="4121" y="1591"/>
                  <a:pt x="4121" y="1591"/>
                  <a:pt x="4121" y="1591"/>
                </a:cubicBezTo>
                <a:cubicBezTo>
                  <a:pt x="4121" y="1601"/>
                  <a:pt x="4121" y="1601"/>
                  <a:pt x="4121" y="1601"/>
                </a:cubicBezTo>
                <a:close/>
                <a:moveTo>
                  <a:pt x="4112" y="1569"/>
                </a:moveTo>
                <a:cubicBezTo>
                  <a:pt x="4122" y="1569"/>
                  <a:pt x="4133" y="1569"/>
                  <a:pt x="4143" y="1569"/>
                </a:cubicBezTo>
                <a:cubicBezTo>
                  <a:pt x="4143" y="1578"/>
                  <a:pt x="4143" y="1578"/>
                  <a:pt x="4143" y="1578"/>
                </a:cubicBezTo>
                <a:cubicBezTo>
                  <a:pt x="4133" y="1578"/>
                  <a:pt x="4122" y="1578"/>
                  <a:pt x="4112" y="1578"/>
                </a:cubicBezTo>
                <a:cubicBezTo>
                  <a:pt x="4112" y="1569"/>
                  <a:pt x="4112" y="1569"/>
                  <a:pt x="4112" y="1569"/>
                </a:cubicBezTo>
                <a:close/>
                <a:moveTo>
                  <a:pt x="4134" y="1591"/>
                </a:moveTo>
                <a:cubicBezTo>
                  <a:pt x="4145" y="1591"/>
                  <a:pt x="4145" y="1591"/>
                  <a:pt x="4145" y="1591"/>
                </a:cubicBezTo>
                <a:cubicBezTo>
                  <a:pt x="4145" y="1580"/>
                  <a:pt x="4145" y="1568"/>
                  <a:pt x="4145" y="1557"/>
                </a:cubicBezTo>
                <a:cubicBezTo>
                  <a:pt x="4154" y="1557"/>
                  <a:pt x="4154" y="1557"/>
                  <a:pt x="4154" y="1557"/>
                </a:cubicBezTo>
                <a:cubicBezTo>
                  <a:pt x="4154" y="1572"/>
                  <a:pt x="4154" y="1586"/>
                  <a:pt x="4154" y="1601"/>
                </a:cubicBezTo>
                <a:cubicBezTo>
                  <a:pt x="4134" y="1601"/>
                  <a:pt x="4134" y="1601"/>
                  <a:pt x="4134" y="1601"/>
                </a:cubicBezTo>
                <a:cubicBezTo>
                  <a:pt x="4134" y="1591"/>
                  <a:pt x="4134" y="1591"/>
                  <a:pt x="4134" y="1591"/>
                </a:cubicBezTo>
                <a:close/>
                <a:moveTo>
                  <a:pt x="4123" y="1567"/>
                </a:moveTo>
                <a:cubicBezTo>
                  <a:pt x="4123" y="1523"/>
                  <a:pt x="4123" y="1523"/>
                  <a:pt x="4123" y="1523"/>
                </a:cubicBezTo>
                <a:cubicBezTo>
                  <a:pt x="4154" y="1523"/>
                  <a:pt x="4154" y="1523"/>
                  <a:pt x="4154" y="1523"/>
                </a:cubicBezTo>
                <a:cubicBezTo>
                  <a:pt x="4154" y="1544"/>
                  <a:pt x="4154" y="1544"/>
                  <a:pt x="4154" y="1544"/>
                </a:cubicBezTo>
                <a:cubicBezTo>
                  <a:pt x="4145" y="1544"/>
                  <a:pt x="4145" y="1544"/>
                  <a:pt x="4145" y="1544"/>
                </a:cubicBezTo>
                <a:cubicBezTo>
                  <a:pt x="4145" y="1533"/>
                  <a:pt x="4145" y="1533"/>
                  <a:pt x="4145" y="1533"/>
                </a:cubicBezTo>
                <a:cubicBezTo>
                  <a:pt x="4132" y="1533"/>
                  <a:pt x="4132" y="1533"/>
                  <a:pt x="4132" y="1533"/>
                </a:cubicBezTo>
                <a:cubicBezTo>
                  <a:pt x="4132" y="1567"/>
                  <a:pt x="4132" y="1567"/>
                  <a:pt x="4132" y="1567"/>
                </a:cubicBezTo>
                <a:cubicBezTo>
                  <a:pt x="4123" y="1567"/>
                  <a:pt x="4123" y="1567"/>
                  <a:pt x="4123" y="1567"/>
                </a:cubicBezTo>
                <a:close/>
                <a:moveTo>
                  <a:pt x="3991" y="1614"/>
                </a:moveTo>
                <a:cubicBezTo>
                  <a:pt x="3991" y="1591"/>
                  <a:pt x="3991" y="1591"/>
                  <a:pt x="3991" y="1591"/>
                </a:cubicBezTo>
                <a:cubicBezTo>
                  <a:pt x="4010" y="1591"/>
                  <a:pt x="4010" y="1591"/>
                  <a:pt x="4010" y="1591"/>
                </a:cubicBezTo>
                <a:cubicBezTo>
                  <a:pt x="4010" y="1591"/>
                  <a:pt x="4010" y="1591"/>
                  <a:pt x="4010" y="1591"/>
                </a:cubicBezTo>
                <a:cubicBezTo>
                  <a:pt x="4022" y="1591"/>
                  <a:pt x="4022" y="1591"/>
                  <a:pt x="4022" y="1591"/>
                </a:cubicBezTo>
                <a:cubicBezTo>
                  <a:pt x="4027" y="1591"/>
                  <a:pt x="4027" y="1591"/>
                  <a:pt x="4027" y="1591"/>
                </a:cubicBezTo>
                <a:cubicBezTo>
                  <a:pt x="4044" y="1591"/>
                  <a:pt x="4044" y="1591"/>
                  <a:pt x="4044" y="1591"/>
                </a:cubicBezTo>
                <a:cubicBezTo>
                  <a:pt x="4044" y="1623"/>
                  <a:pt x="4044" y="1623"/>
                  <a:pt x="4044" y="1623"/>
                </a:cubicBezTo>
                <a:cubicBezTo>
                  <a:pt x="4013" y="1623"/>
                  <a:pt x="4013" y="1623"/>
                  <a:pt x="4013" y="1623"/>
                </a:cubicBezTo>
                <a:cubicBezTo>
                  <a:pt x="4013" y="1602"/>
                  <a:pt x="4013" y="1602"/>
                  <a:pt x="4013" y="1602"/>
                </a:cubicBezTo>
                <a:cubicBezTo>
                  <a:pt x="4022" y="1602"/>
                  <a:pt x="4022" y="1602"/>
                  <a:pt x="4022" y="1602"/>
                </a:cubicBezTo>
                <a:cubicBezTo>
                  <a:pt x="4022" y="1614"/>
                  <a:pt x="4022" y="1614"/>
                  <a:pt x="4022" y="1614"/>
                </a:cubicBezTo>
                <a:cubicBezTo>
                  <a:pt x="4035" y="1614"/>
                  <a:pt x="4035" y="1614"/>
                  <a:pt x="4035" y="1614"/>
                </a:cubicBezTo>
                <a:cubicBezTo>
                  <a:pt x="4035" y="1601"/>
                  <a:pt x="4035" y="1601"/>
                  <a:pt x="4035" y="1601"/>
                </a:cubicBezTo>
                <a:cubicBezTo>
                  <a:pt x="4027" y="1601"/>
                  <a:pt x="4027" y="1601"/>
                  <a:pt x="4027" y="1601"/>
                </a:cubicBezTo>
                <a:cubicBezTo>
                  <a:pt x="4027" y="1601"/>
                  <a:pt x="4027" y="1601"/>
                  <a:pt x="4027" y="1601"/>
                </a:cubicBezTo>
                <a:cubicBezTo>
                  <a:pt x="4013" y="1601"/>
                  <a:pt x="4013" y="1601"/>
                  <a:pt x="4013" y="1601"/>
                </a:cubicBezTo>
                <a:cubicBezTo>
                  <a:pt x="4013" y="1601"/>
                  <a:pt x="4013" y="1601"/>
                  <a:pt x="4013" y="1601"/>
                </a:cubicBezTo>
                <a:cubicBezTo>
                  <a:pt x="4000" y="1601"/>
                  <a:pt x="4000" y="1601"/>
                  <a:pt x="4000" y="1601"/>
                </a:cubicBezTo>
                <a:cubicBezTo>
                  <a:pt x="4000" y="1623"/>
                  <a:pt x="4000" y="1623"/>
                  <a:pt x="4000" y="1623"/>
                </a:cubicBezTo>
                <a:cubicBezTo>
                  <a:pt x="3995" y="1623"/>
                  <a:pt x="5" y="1623"/>
                  <a:pt x="0" y="1623"/>
                </a:cubicBezTo>
                <a:cubicBezTo>
                  <a:pt x="0" y="1614"/>
                  <a:pt x="0" y="1614"/>
                  <a:pt x="0" y="1614"/>
                </a:cubicBezTo>
                <a:cubicBezTo>
                  <a:pt x="3991" y="1614"/>
                  <a:pt x="3991" y="1614"/>
                  <a:pt x="3991" y="1614"/>
                </a:cubicBezTo>
                <a:close/>
                <a:moveTo>
                  <a:pt x="4013" y="1589"/>
                </a:moveTo>
                <a:cubicBezTo>
                  <a:pt x="4013" y="1569"/>
                  <a:pt x="4013" y="1569"/>
                  <a:pt x="4013" y="1569"/>
                </a:cubicBezTo>
                <a:cubicBezTo>
                  <a:pt x="4066" y="1569"/>
                  <a:pt x="4066" y="1569"/>
                  <a:pt x="4066" y="1569"/>
                </a:cubicBezTo>
                <a:cubicBezTo>
                  <a:pt x="4066" y="1614"/>
                  <a:pt x="4066" y="1614"/>
                  <a:pt x="4066" y="1614"/>
                </a:cubicBezTo>
                <a:cubicBezTo>
                  <a:pt x="4101" y="1614"/>
                  <a:pt x="4101" y="1614"/>
                  <a:pt x="4101" y="1614"/>
                </a:cubicBezTo>
                <a:cubicBezTo>
                  <a:pt x="4101" y="1602"/>
                  <a:pt x="4101" y="1602"/>
                  <a:pt x="4101" y="1602"/>
                </a:cubicBezTo>
                <a:cubicBezTo>
                  <a:pt x="4110" y="1602"/>
                  <a:pt x="4110" y="1602"/>
                  <a:pt x="4110" y="1602"/>
                </a:cubicBezTo>
                <a:cubicBezTo>
                  <a:pt x="4110" y="1623"/>
                  <a:pt x="4110" y="1623"/>
                  <a:pt x="4110" y="1623"/>
                </a:cubicBezTo>
                <a:cubicBezTo>
                  <a:pt x="4057" y="1623"/>
                  <a:pt x="4057" y="1623"/>
                  <a:pt x="4057" y="1623"/>
                </a:cubicBezTo>
                <a:cubicBezTo>
                  <a:pt x="4057" y="1578"/>
                  <a:pt x="4057" y="1578"/>
                  <a:pt x="4057" y="1578"/>
                </a:cubicBezTo>
                <a:cubicBezTo>
                  <a:pt x="4022" y="1578"/>
                  <a:pt x="4022" y="1578"/>
                  <a:pt x="4022" y="1578"/>
                </a:cubicBezTo>
                <a:cubicBezTo>
                  <a:pt x="4022" y="1589"/>
                  <a:pt x="4022" y="1589"/>
                  <a:pt x="4022" y="1589"/>
                </a:cubicBezTo>
                <a:cubicBezTo>
                  <a:pt x="4013" y="1589"/>
                  <a:pt x="4013" y="1589"/>
                  <a:pt x="4013" y="1589"/>
                </a:cubicBezTo>
                <a:close/>
                <a:moveTo>
                  <a:pt x="4101" y="1589"/>
                </a:moveTo>
                <a:cubicBezTo>
                  <a:pt x="4101" y="1546"/>
                  <a:pt x="4101" y="1546"/>
                  <a:pt x="4101" y="1546"/>
                </a:cubicBezTo>
                <a:cubicBezTo>
                  <a:pt x="4121" y="1546"/>
                  <a:pt x="4121" y="1546"/>
                  <a:pt x="4121" y="1546"/>
                </a:cubicBezTo>
                <a:cubicBezTo>
                  <a:pt x="4121" y="1555"/>
                  <a:pt x="4121" y="1555"/>
                  <a:pt x="4121" y="1555"/>
                </a:cubicBezTo>
                <a:cubicBezTo>
                  <a:pt x="4110" y="1555"/>
                  <a:pt x="4110" y="1555"/>
                  <a:pt x="4110" y="1555"/>
                </a:cubicBezTo>
                <a:cubicBezTo>
                  <a:pt x="4110" y="1589"/>
                  <a:pt x="4110" y="1589"/>
                  <a:pt x="4110" y="1589"/>
                </a:cubicBezTo>
                <a:cubicBezTo>
                  <a:pt x="4101" y="1589"/>
                  <a:pt x="4101" y="1589"/>
                  <a:pt x="4101" y="1589"/>
                </a:cubicBezTo>
                <a:close/>
                <a:moveTo>
                  <a:pt x="4134" y="1546"/>
                </a:moveTo>
                <a:cubicBezTo>
                  <a:pt x="4167" y="1546"/>
                  <a:pt x="4167" y="1546"/>
                  <a:pt x="4167" y="1546"/>
                </a:cubicBezTo>
                <a:cubicBezTo>
                  <a:pt x="4167" y="1510"/>
                  <a:pt x="4167" y="1510"/>
                  <a:pt x="4167" y="1510"/>
                </a:cubicBezTo>
                <a:cubicBezTo>
                  <a:pt x="4123" y="1510"/>
                  <a:pt x="4123" y="1510"/>
                  <a:pt x="4123" y="1510"/>
                </a:cubicBezTo>
                <a:cubicBezTo>
                  <a:pt x="4123" y="1455"/>
                  <a:pt x="4123" y="1455"/>
                  <a:pt x="4123" y="1455"/>
                </a:cubicBezTo>
                <a:cubicBezTo>
                  <a:pt x="4143" y="1455"/>
                  <a:pt x="4143" y="1455"/>
                  <a:pt x="4143" y="1455"/>
                </a:cubicBezTo>
                <a:cubicBezTo>
                  <a:pt x="4143" y="1465"/>
                  <a:pt x="4143" y="1465"/>
                  <a:pt x="4143" y="1465"/>
                </a:cubicBezTo>
                <a:cubicBezTo>
                  <a:pt x="4132" y="1465"/>
                  <a:pt x="4132" y="1465"/>
                  <a:pt x="4132" y="1465"/>
                </a:cubicBezTo>
                <a:cubicBezTo>
                  <a:pt x="4132" y="1501"/>
                  <a:pt x="4132" y="1501"/>
                  <a:pt x="4132" y="1501"/>
                </a:cubicBezTo>
                <a:cubicBezTo>
                  <a:pt x="4176" y="1501"/>
                  <a:pt x="4176" y="1501"/>
                  <a:pt x="4176" y="1501"/>
                </a:cubicBezTo>
                <a:cubicBezTo>
                  <a:pt x="4176" y="1555"/>
                  <a:pt x="4176" y="1555"/>
                  <a:pt x="4176" y="1555"/>
                </a:cubicBezTo>
                <a:cubicBezTo>
                  <a:pt x="4134" y="1555"/>
                  <a:pt x="4134" y="1555"/>
                  <a:pt x="4134" y="1555"/>
                </a:cubicBezTo>
                <a:cubicBezTo>
                  <a:pt x="4134" y="1546"/>
                  <a:pt x="4134" y="1546"/>
                  <a:pt x="4134" y="1546"/>
                </a:cubicBezTo>
                <a:close/>
                <a:moveTo>
                  <a:pt x="4145" y="1455"/>
                </a:moveTo>
                <a:cubicBezTo>
                  <a:pt x="4145" y="1452"/>
                  <a:pt x="4145" y="1452"/>
                  <a:pt x="4145" y="1452"/>
                </a:cubicBezTo>
                <a:cubicBezTo>
                  <a:pt x="4145" y="1433"/>
                  <a:pt x="4145" y="1433"/>
                  <a:pt x="4145" y="1433"/>
                </a:cubicBezTo>
                <a:cubicBezTo>
                  <a:pt x="4167" y="1433"/>
                  <a:pt x="4167" y="1433"/>
                  <a:pt x="4167" y="1433"/>
                </a:cubicBezTo>
                <a:cubicBezTo>
                  <a:pt x="4167" y="0"/>
                  <a:pt x="4167" y="0"/>
                  <a:pt x="4167" y="0"/>
                </a:cubicBezTo>
                <a:cubicBezTo>
                  <a:pt x="4176" y="0"/>
                  <a:pt x="4176" y="0"/>
                  <a:pt x="4176" y="0"/>
                </a:cubicBezTo>
                <a:cubicBezTo>
                  <a:pt x="4176" y="5"/>
                  <a:pt x="4176" y="1437"/>
                  <a:pt x="4176" y="1442"/>
                </a:cubicBezTo>
                <a:cubicBezTo>
                  <a:pt x="4154" y="1442"/>
                  <a:pt x="4154" y="1442"/>
                  <a:pt x="4154" y="1442"/>
                </a:cubicBezTo>
                <a:cubicBezTo>
                  <a:pt x="4154" y="1452"/>
                  <a:pt x="4154" y="1452"/>
                  <a:pt x="4154" y="1452"/>
                </a:cubicBezTo>
                <a:cubicBezTo>
                  <a:pt x="4154" y="1455"/>
                  <a:pt x="4154" y="1455"/>
                  <a:pt x="4154" y="1455"/>
                </a:cubicBezTo>
                <a:cubicBezTo>
                  <a:pt x="4154" y="1465"/>
                  <a:pt x="4154" y="1465"/>
                  <a:pt x="4154" y="1465"/>
                </a:cubicBezTo>
                <a:cubicBezTo>
                  <a:pt x="4154" y="1470"/>
                  <a:pt x="4154" y="1470"/>
                  <a:pt x="4154" y="1470"/>
                </a:cubicBezTo>
                <a:cubicBezTo>
                  <a:pt x="4154" y="1478"/>
                  <a:pt x="4154" y="1478"/>
                  <a:pt x="4154" y="1478"/>
                </a:cubicBezTo>
                <a:cubicBezTo>
                  <a:pt x="4167" y="1478"/>
                  <a:pt x="4167" y="1478"/>
                  <a:pt x="4167" y="1478"/>
                </a:cubicBezTo>
                <a:cubicBezTo>
                  <a:pt x="4167" y="1465"/>
                  <a:pt x="4167" y="1465"/>
                  <a:pt x="4167" y="1465"/>
                </a:cubicBezTo>
                <a:cubicBezTo>
                  <a:pt x="4156" y="1465"/>
                  <a:pt x="4156" y="1465"/>
                  <a:pt x="4156" y="1465"/>
                </a:cubicBezTo>
                <a:cubicBezTo>
                  <a:pt x="4156" y="1455"/>
                  <a:pt x="4156" y="1455"/>
                  <a:pt x="4156" y="1455"/>
                </a:cubicBezTo>
                <a:cubicBezTo>
                  <a:pt x="4176" y="1455"/>
                  <a:pt x="4176" y="1455"/>
                  <a:pt x="4176" y="1455"/>
                </a:cubicBezTo>
                <a:cubicBezTo>
                  <a:pt x="4176" y="1487"/>
                  <a:pt x="4176" y="1487"/>
                  <a:pt x="4176" y="1487"/>
                </a:cubicBezTo>
                <a:cubicBezTo>
                  <a:pt x="4145" y="1487"/>
                  <a:pt x="4145" y="1487"/>
                  <a:pt x="4145" y="1487"/>
                </a:cubicBezTo>
                <a:cubicBezTo>
                  <a:pt x="4145" y="1470"/>
                  <a:pt x="4145" y="1470"/>
                  <a:pt x="4145" y="1470"/>
                </a:cubicBezTo>
                <a:cubicBezTo>
                  <a:pt x="4145" y="1465"/>
                  <a:pt x="4145" y="1465"/>
                  <a:pt x="4145" y="1465"/>
                </a:cubicBezTo>
                <a:cubicBezTo>
                  <a:pt x="4145" y="1455"/>
                  <a:pt x="4145" y="1455"/>
                  <a:pt x="4145" y="1455"/>
                </a:cubicBezTo>
                <a:close/>
              </a:path>
            </a:pathLst>
          </a:cu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380"/>
          <p:cNvSpPr>
            <a:spLocks noEditPoints="1"/>
          </p:cNvSpPr>
          <p:nvPr>
            <p:custDataLst>
              <p:tags r:id="rId3"/>
            </p:custDataLst>
          </p:nvPr>
        </p:nvSpPr>
        <p:spPr bwMode="auto">
          <a:xfrm>
            <a:off x="1304925" y="163512"/>
            <a:ext cx="10729913" cy="2981325"/>
          </a:xfrm>
          <a:custGeom>
            <a:gdLst>
              <a:gd name="T0" fmla="*/ 4167 w 4176"/>
              <a:gd name="T1" fmla="*/ 9 h 1359"/>
              <a:gd name="T2" fmla="*/ 4132 w 4176"/>
              <a:gd name="T3" fmla="*/ 43 h 1359"/>
              <a:gd name="T4" fmla="*/ 4123 w 4176"/>
              <a:gd name="T5" fmla="*/ 0 h 1359"/>
              <a:gd name="T6" fmla="*/ 4176 w 4176"/>
              <a:gd name="T7" fmla="*/ 9 h 1359"/>
              <a:gd name="T8" fmla="*/ 4156 w 4176"/>
              <a:gd name="T9" fmla="*/ 54 h 1359"/>
              <a:gd name="T10" fmla="*/ 4167 w 4176"/>
              <a:gd name="T11" fmla="*/ 45 h 1359"/>
              <a:gd name="T12" fmla="*/ 4121 w 4176"/>
              <a:gd name="T13" fmla="*/ 32 h 1359"/>
              <a:gd name="T14" fmla="*/ 4088 w 4176"/>
              <a:gd name="T15" fmla="*/ 45 h 1359"/>
              <a:gd name="T16" fmla="*/ 4099 w 4176"/>
              <a:gd name="T17" fmla="*/ 54 h 1359"/>
              <a:gd name="T18" fmla="*/ 4079 w 4176"/>
              <a:gd name="T19" fmla="*/ 22 h 1359"/>
              <a:gd name="T20" fmla="*/ 4112 w 4176"/>
              <a:gd name="T21" fmla="*/ 54 h 1359"/>
              <a:gd name="T22" fmla="*/ 4143 w 4176"/>
              <a:gd name="T23" fmla="*/ 45 h 1359"/>
              <a:gd name="T24" fmla="*/ 4112 w 4176"/>
              <a:gd name="T25" fmla="*/ 54 h 1359"/>
              <a:gd name="T26" fmla="*/ 4134 w 4176"/>
              <a:gd name="T27" fmla="*/ 22 h 1359"/>
              <a:gd name="T28" fmla="*/ 4154 w 4176"/>
              <a:gd name="T29" fmla="*/ 66 h 1359"/>
              <a:gd name="T30" fmla="*/ 4145 w 4176"/>
              <a:gd name="T31" fmla="*/ 32 h 1359"/>
              <a:gd name="T32" fmla="*/ 4123 w 4176"/>
              <a:gd name="T33" fmla="*/ 56 h 1359"/>
              <a:gd name="T34" fmla="*/ 4132 w 4176"/>
              <a:gd name="T35" fmla="*/ 90 h 1359"/>
              <a:gd name="T36" fmla="*/ 4145 w 4176"/>
              <a:gd name="T37" fmla="*/ 79 h 1359"/>
              <a:gd name="T38" fmla="*/ 4154 w 4176"/>
              <a:gd name="T39" fmla="*/ 100 h 1359"/>
              <a:gd name="T40" fmla="*/ 4123 w 4176"/>
              <a:gd name="T41" fmla="*/ 56 h 1359"/>
              <a:gd name="T42" fmla="*/ 0 w 4176"/>
              <a:gd name="T43" fmla="*/ 9 h 1359"/>
              <a:gd name="T44" fmla="*/ 4000 w 4176"/>
              <a:gd name="T45" fmla="*/ 0 h 1359"/>
              <a:gd name="T46" fmla="*/ 4013 w 4176"/>
              <a:gd name="T47" fmla="*/ 22 h 1359"/>
              <a:gd name="T48" fmla="*/ 4027 w 4176"/>
              <a:gd name="T49" fmla="*/ 22 h 1359"/>
              <a:gd name="T50" fmla="*/ 4035 w 4176"/>
              <a:gd name="T51" fmla="*/ 22 h 1359"/>
              <a:gd name="T52" fmla="*/ 4022 w 4176"/>
              <a:gd name="T53" fmla="*/ 9 h 1359"/>
              <a:gd name="T54" fmla="*/ 4013 w 4176"/>
              <a:gd name="T55" fmla="*/ 21 h 1359"/>
              <a:gd name="T56" fmla="*/ 4044 w 4176"/>
              <a:gd name="T57" fmla="*/ 0 h 1359"/>
              <a:gd name="T58" fmla="*/ 4027 w 4176"/>
              <a:gd name="T59" fmla="*/ 32 h 1359"/>
              <a:gd name="T60" fmla="*/ 4010 w 4176"/>
              <a:gd name="T61" fmla="*/ 32 h 1359"/>
              <a:gd name="T62" fmla="*/ 3991 w 4176"/>
              <a:gd name="T63" fmla="*/ 32 h 1359"/>
              <a:gd name="T64" fmla="*/ 4013 w 4176"/>
              <a:gd name="T65" fmla="*/ 34 h 1359"/>
              <a:gd name="T66" fmla="*/ 4022 w 4176"/>
              <a:gd name="T67" fmla="*/ 45 h 1359"/>
              <a:gd name="T68" fmla="*/ 4057 w 4176"/>
              <a:gd name="T69" fmla="*/ 0 h 1359"/>
              <a:gd name="T70" fmla="*/ 4110 w 4176"/>
              <a:gd name="T71" fmla="*/ 21 h 1359"/>
              <a:gd name="T72" fmla="*/ 4101 w 4176"/>
              <a:gd name="T73" fmla="*/ 9 h 1359"/>
              <a:gd name="T74" fmla="*/ 4066 w 4176"/>
              <a:gd name="T75" fmla="*/ 54 h 1359"/>
              <a:gd name="T76" fmla="*/ 4013 w 4176"/>
              <a:gd name="T77" fmla="*/ 34 h 1359"/>
              <a:gd name="T78" fmla="*/ 4110 w 4176"/>
              <a:gd name="T79" fmla="*/ 34 h 1359"/>
              <a:gd name="T80" fmla="*/ 4121 w 4176"/>
              <a:gd name="T81" fmla="*/ 68 h 1359"/>
              <a:gd name="T82" fmla="*/ 4101 w 4176"/>
              <a:gd name="T83" fmla="*/ 77 h 1359"/>
              <a:gd name="T84" fmla="*/ 4134 w 4176"/>
              <a:gd name="T85" fmla="*/ 77 h 1359"/>
              <a:gd name="T86" fmla="*/ 4176 w 4176"/>
              <a:gd name="T87" fmla="*/ 68 h 1359"/>
              <a:gd name="T88" fmla="*/ 4132 w 4176"/>
              <a:gd name="T89" fmla="*/ 122 h 1359"/>
              <a:gd name="T90" fmla="*/ 4143 w 4176"/>
              <a:gd name="T91" fmla="*/ 158 h 1359"/>
              <a:gd name="T92" fmla="*/ 4123 w 4176"/>
              <a:gd name="T93" fmla="*/ 168 h 1359"/>
              <a:gd name="T94" fmla="*/ 4167 w 4176"/>
              <a:gd name="T95" fmla="*/ 113 h 1359"/>
              <a:gd name="T96" fmla="*/ 4134 w 4176"/>
              <a:gd name="T97" fmla="*/ 77 h 1359"/>
              <a:gd name="T98" fmla="*/ 4145 w 4176"/>
              <a:gd name="T99" fmla="*/ 158 h 1359"/>
              <a:gd name="T100" fmla="*/ 4145 w 4176"/>
              <a:gd name="T101" fmla="*/ 136 h 1359"/>
              <a:gd name="T102" fmla="*/ 4176 w 4176"/>
              <a:gd name="T103" fmla="*/ 168 h 1359"/>
              <a:gd name="T104" fmla="*/ 4156 w 4176"/>
              <a:gd name="T105" fmla="*/ 158 h 1359"/>
              <a:gd name="T106" fmla="*/ 4167 w 4176"/>
              <a:gd name="T107" fmla="*/ 145 h 1359"/>
              <a:gd name="T108" fmla="*/ 4154 w 4176"/>
              <a:gd name="T109" fmla="*/ 153 h 1359"/>
              <a:gd name="T110" fmla="*/ 4154 w 4176"/>
              <a:gd name="T111" fmla="*/ 168 h 1359"/>
              <a:gd name="T112" fmla="*/ 4154 w 4176"/>
              <a:gd name="T113" fmla="*/ 181 h 1359"/>
              <a:gd name="T114" fmla="*/ 4176 w 4176"/>
              <a:gd name="T115" fmla="*/ 1359 h 1359"/>
              <a:gd name="T116" fmla="*/ 4167 w 4176"/>
              <a:gd name="T117" fmla="*/ 190 h 1359"/>
              <a:gd name="T118" fmla="*/ 4145 w 4176"/>
              <a:gd name="T119" fmla="*/ 171 h 13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176" h="1359">
                <a:moveTo>
                  <a:pt x="4167" y="45"/>
                </a:moveTo>
                <a:cubicBezTo>
                  <a:pt x="4167" y="9"/>
                  <a:pt x="4167" y="9"/>
                  <a:pt x="4167" y="9"/>
                </a:cubicBezTo>
                <a:cubicBezTo>
                  <a:pt x="4132" y="9"/>
                  <a:pt x="4132" y="9"/>
                  <a:pt x="4132" y="9"/>
                </a:cubicBezTo>
                <a:cubicBezTo>
                  <a:pt x="4132" y="21"/>
                  <a:pt x="4132" y="32"/>
                  <a:pt x="4132" y="43"/>
                </a:cubicBezTo>
                <a:cubicBezTo>
                  <a:pt x="4123" y="43"/>
                  <a:pt x="4123" y="43"/>
                  <a:pt x="4123" y="43"/>
                </a:cubicBezTo>
                <a:cubicBezTo>
                  <a:pt x="4123" y="29"/>
                  <a:pt x="4123" y="14"/>
                  <a:pt x="4123" y="0"/>
                </a:cubicBezTo>
                <a:cubicBezTo>
                  <a:pt x="4176" y="0"/>
                  <a:pt x="4176" y="0"/>
                  <a:pt x="4176" y="0"/>
                </a:cubicBezTo>
                <a:cubicBezTo>
                  <a:pt x="4176" y="9"/>
                  <a:pt x="4176" y="9"/>
                  <a:pt x="4176" y="9"/>
                </a:cubicBezTo>
                <a:cubicBezTo>
                  <a:pt x="4176" y="54"/>
                  <a:pt x="4176" y="54"/>
                  <a:pt x="4176" y="54"/>
                </a:cubicBezTo>
                <a:cubicBezTo>
                  <a:pt x="4156" y="54"/>
                  <a:pt x="4156" y="54"/>
                  <a:pt x="4156" y="54"/>
                </a:cubicBezTo>
                <a:cubicBezTo>
                  <a:pt x="4156" y="45"/>
                  <a:pt x="4156" y="45"/>
                  <a:pt x="4156" y="45"/>
                </a:cubicBezTo>
                <a:cubicBezTo>
                  <a:pt x="4167" y="45"/>
                  <a:pt x="4167" y="45"/>
                  <a:pt x="4167" y="45"/>
                </a:cubicBezTo>
                <a:close/>
                <a:moveTo>
                  <a:pt x="4121" y="22"/>
                </a:moveTo>
                <a:cubicBezTo>
                  <a:pt x="4121" y="32"/>
                  <a:pt x="4121" y="32"/>
                  <a:pt x="4121" y="32"/>
                </a:cubicBezTo>
                <a:cubicBezTo>
                  <a:pt x="4088" y="32"/>
                  <a:pt x="4088" y="32"/>
                  <a:pt x="4088" y="32"/>
                </a:cubicBezTo>
                <a:cubicBezTo>
                  <a:pt x="4088" y="45"/>
                  <a:pt x="4088" y="45"/>
                  <a:pt x="4088" y="45"/>
                </a:cubicBezTo>
                <a:cubicBezTo>
                  <a:pt x="4099" y="45"/>
                  <a:pt x="4099" y="45"/>
                  <a:pt x="4099" y="45"/>
                </a:cubicBezTo>
                <a:cubicBezTo>
                  <a:pt x="4099" y="54"/>
                  <a:pt x="4099" y="54"/>
                  <a:pt x="4099" y="54"/>
                </a:cubicBezTo>
                <a:cubicBezTo>
                  <a:pt x="4079" y="54"/>
                  <a:pt x="4079" y="54"/>
                  <a:pt x="4079" y="54"/>
                </a:cubicBezTo>
                <a:cubicBezTo>
                  <a:pt x="4079" y="22"/>
                  <a:pt x="4079" y="22"/>
                  <a:pt x="4079" y="22"/>
                </a:cubicBezTo>
                <a:cubicBezTo>
                  <a:pt x="4121" y="22"/>
                  <a:pt x="4121" y="22"/>
                  <a:pt x="4121" y="22"/>
                </a:cubicBezTo>
                <a:close/>
                <a:moveTo>
                  <a:pt x="4112" y="54"/>
                </a:moveTo>
                <a:cubicBezTo>
                  <a:pt x="4112" y="45"/>
                  <a:pt x="4112" y="45"/>
                  <a:pt x="4112" y="45"/>
                </a:cubicBezTo>
                <a:cubicBezTo>
                  <a:pt x="4122" y="45"/>
                  <a:pt x="4133" y="45"/>
                  <a:pt x="4143" y="45"/>
                </a:cubicBezTo>
                <a:cubicBezTo>
                  <a:pt x="4143" y="54"/>
                  <a:pt x="4143" y="54"/>
                  <a:pt x="4143" y="54"/>
                </a:cubicBezTo>
                <a:cubicBezTo>
                  <a:pt x="4133" y="54"/>
                  <a:pt x="4122" y="54"/>
                  <a:pt x="4112" y="54"/>
                </a:cubicBezTo>
                <a:close/>
                <a:moveTo>
                  <a:pt x="4134" y="32"/>
                </a:moveTo>
                <a:cubicBezTo>
                  <a:pt x="4134" y="22"/>
                  <a:pt x="4134" y="22"/>
                  <a:pt x="4134" y="22"/>
                </a:cubicBezTo>
                <a:cubicBezTo>
                  <a:pt x="4154" y="22"/>
                  <a:pt x="4154" y="22"/>
                  <a:pt x="4154" y="22"/>
                </a:cubicBezTo>
                <a:cubicBezTo>
                  <a:pt x="4154" y="37"/>
                  <a:pt x="4154" y="51"/>
                  <a:pt x="4154" y="66"/>
                </a:cubicBezTo>
                <a:cubicBezTo>
                  <a:pt x="4145" y="66"/>
                  <a:pt x="4145" y="66"/>
                  <a:pt x="4145" y="66"/>
                </a:cubicBezTo>
                <a:cubicBezTo>
                  <a:pt x="4145" y="55"/>
                  <a:pt x="4145" y="43"/>
                  <a:pt x="4145" y="32"/>
                </a:cubicBezTo>
                <a:cubicBezTo>
                  <a:pt x="4134" y="32"/>
                  <a:pt x="4134" y="32"/>
                  <a:pt x="4134" y="32"/>
                </a:cubicBezTo>
                <a:close/>
                <a:moveTo>
                  <a:pt x="4123" y="56"/>
                </a:moveTo>
                <a:cubicBezTo>
                  <a:pt x="4132" y="56"/>
                  <a:pt x="4132" y="56"/>
                  <a:pt x="4132" y="56"/>
                </a:cubicBezTo>
                <a:cubicBezTo>
                  <a:pt x="4132" y="90"/>
                  <a:pt x="4132" y="90"/>
                  <a:pt x="4132" y="90"/>
                </a:cubicBezTo>
                <a:cubicBezTo>
                  <a:pt x="4145" y="90"/>
                  <a:pt x="4145" y="90"/>
                  <a:pt x="4145" y="90"/>
                </a:cubicBezTo>
                <a:cubicBezTo>
                  <a:pt x="4145" y="79"/>
                  <a:pt x="4145" y="79"/>
                  <a:pt x="4145" y="79"/>
                </a:cubicBezTo>
                <a:cubicBezTo>
                  <a:pt x="4154" y="79"/>
                  <a:pt x="4154" y="79"/>
                  <a:pt x="4154" y="79"/>
                </a:cubicBezTo>
                <a:cubicBezTo>
                  <a:pt x="4154" y="100"/>
                  <a:pt x="4154" y="100"/>
                  <a:pt x="4154" y="100"/>
                </a:cubicBezTo>
                <a:cubicBezTo>
                  <a:pt x="4123" y="100"/>
                  <a:pt x="4123" y="100"/>
                  <a:pt x="4123" y="100"/>
                </a:cubicBezTo>
                <a:cubicBezTo>
                  <a:pt x="4123" y="56"/>
                  <a:pt x="4123" y="56"/>
                  <a:pt x="4123" y="56"/>
                </a:cubicBezTo>
                <a:close/>
                <a:moveTo>
                  <a:pt x="3991" y="9"/>
                </a:moveTo>
                <a:cubicBezTo>
                  <a:pt x="0" y="9"/>
                  <a:pt x="0" y="9"/>
                  <a:pt x="0" y="9"/>
                </a:cubicBezTo>
                <a:cubicBezTo>
                  <a:pt x="0" y="0"/>
                  <a:pt x="0" y="0"/>
                  <a:pt x="0" y="0"/>
                </a:cubicBezTo>
                <a:cubicBezTo>
                  <a:pt x="5" y="0"/>
                  <a:pt x="3995" y="0"/>
                  <a:pt x="4000" y="0"/>
                </a:cubicBezTo>
                <a:cubicBezTo>
                  <a:pt x="4000" y="22"/>
                  <a:pt x="4000" y="22"/>
                  <a:pt x="4000" y="22"/>
                </a:cubicBezTo>
                <a:cubicBezTo>
                  <a:pt x="4013" y="22"/>
                  <a:pt x="4013" y="22"/>
                  <a:pt x="4013" y="22"/>
                </a:cubicBezTo>
                <a:cubicBezTo>
                  <a:pt x="4013" y="22"/>
                  <a:pt x="4013" y="22"/>
                  <a:pt x="4013" y="22"/>
                </a:cubicBezTo>
                <a:cubicBezTo>
                  <a:pt x="4027" y="22"/>
                  <a:pt x="4027" y="22"/>
                  <a:pt x="4027" y="22"/>
                </a:cubicBezTo>
                <a:cubicBezTo>
                  <a:pt x="4027" y="22"/>
                  <a:pt x="4027" y="22"/>
                  <a:pt x="4027" y="22"/>
                </a:cubicBezTo>
                <a:cubicBezTo>
                  <a:pt x="4035" y="22"/>
                  <a:pt x="4035" y="22"/>
                  <a:pt x="4035" y="22"/>
                </a:cubicBezTo>
                <a:cubicBezTo>
                  <a:pt x="4035" y="9"/>
                  <a:pt x="4035" y="9"/>
                  <a:pt x="4035" y="9"/>
                </a:cubicBezTo>
                <a:cubicBezTo>
                  <a:pt x="4022" y="9"/>
                  <a:pt x="4022" y="9"/>
                  <a:pt x="4022" y="9"/>
                </a:cubicBezTo>
                <a:cubicBezTo>
                  <a:pt x="4022" y="21"/>
                  <a:pt x="4022" y="21"/>
                  <a:pt x="4022" y="21"/>
                </a:cubicBezTo>
                <a:cubicBezTo>
                  <a:pt x="4013" y="21"/>
                  <a:pt x="4013" y="21"/>
                  <a:pt x="4013" y="21"/>
                </a:cubicBezTo>
                <a:cubicBezTo>
                  <a:pt x="4013" y="0"/>
                  <a:pt x="4013" y="0"/>
                  <a:pt x="4013" y="0"/>
                </a:cubicBezTo>
                <a:cubicBezTo>
                  <a:pt x="4044" y="0"/>
                  <a:pt x="4044" y="0"/>
                  <a:pt x="4044" y="0"/>
                </a:cubicBezTo>
                <a:cubicBezTo>
                  <a:pt x="4044" y="32"/>
                  <a:pt x="4044" y="32"/>
                  <a:pt x="4044" y="32"/>
                </a:cubicBezTo>
                <a:cubicBezTo>
                  <a:pt x="4027" y="32"/>
                  <a:pt x="4027" y="32"/>
                  <a:pt x="4027" y="32"/>
                </a:cubicBezTo>
                <a:cubicBezTo>
                  <a:pt x="4022" y="32"/>
                  <a:pt x="4022" y="32"/>
                  <a:pt x="4022" y="32"/>
                </a:cubicBezTo>
                <a:cubicBezTo>
                  <a:pt x="4010" y="32"/>
                  <a:pt x="4010" y="32"/>
                  <a:pt x="4010" y="32"/>
                </a:cubicBezTo>
                <a:cubicBezTo>
                  <a:pt x="4010" y="32"/>
                  <a:pt x="4010" y="32"/>
                  <a:pt x="4010" y="32"/>
                </a:cubicBezTo>
                <a:cubicBezTo>
                  <a:pt x="3991" y="32"/>
                  <a:pt x="3991" y="32"/>
                  <a:pt x="3991" y="32"/>
                </a:cubicBezTo>
                <a:cubicBezTo>
                  <a:pt x="3991" y="9"/>
                  <a:pt x="3991" y="9"/>
                  <a:pt x="3991" y="9"/>
                </a:cubicBezTo>
                <a:close/>
                <a:moveTo>
                  <a:pt x="4013" y="34"/>
                </a:moveTo>
                <a:cubicBezTo>
                  <a:pt x="4022" y="34"/>
                  <a:pt x="4022" y="34"/>
                  <a:pt x="4022" y="34"/>
                </a:cubicBezTo>
                <a:cubicBezTo>
                  <a:pt x="4022" y="45"/>
                  <a:pt x="4022" y="45"/>
                  <a:pt x="4022" y="45"/>
                </a:cubicBezTo>
                <a:cubicBezTo>
                  <a:pt x="4057" y="45"/>
                  <a:pt x="4057" y="45"/>
                  <a:pt x="4057" y="45"/>
                </a:cubicBezTo>
                <a:cubicBezTo>
                  <a:pt x="4057" y="0"/>
                  <a:pt x="4057" y="0"/>
                  <a:pt x="4057" y="0"/>
                </a:cubicBezTo>
                <a:cubicBezTo>
                  <a:pt x="4110" y="0"/>
                  <a:pt x="4110" y="0"/>
                  <a:pt x="4110" y="0"/>
                </a:cubicBezTo>
                <a:cubicBezTo>
                  <a:pt x="4110" y="21"/>
                  <a:pt x="4110" y="21"/>
                  <a:pt x="4110" y="21"/>
                </a:cubicBezTo>
                <a:cubicBezTo>
                  <a:pt x="4101" y="21"/>
                  <a:pt x="4101" y="21"/>
                  <a:pt x="4101" y="21"/>
                </a:cubicBezTo>
                <a:cubicBezTo>
                  <a:pt x="4101" y="9"/>
                  <a:pt x="4101" y="9"/>
                  <a:pt x="4101" y="9"/>
                </a:cubicBezTo>
                <a:cubicBezTo>
                  <a:pt x="4066" y="9"/>
                  <a:pt x="4066" y="9"/>
                  <a:pt x="4066" y="9"/>
                </a:cubicBezTo>
                <a:cubicBezTo>
                  <a:pt x="4066" y="54"/>
                  <a:pt x="4066" y="54"/>
                  <a:pt x="4066" y="54"/>
                </a:cubicBezTo>
                <a:cubicBezTo>
                  <a:pt x="4013" y="54"/>
                  <a:pt x="4013" y="54"/>
                  <a:pt x="4013" y="54"/>
                </a:cubicBezTo>
                <a:cubicBezTo>
                  <a:pt x="4013" y="34"/>
                  <a:pt x="4013" y="34"/>
                  <a:pt x="4013" y="34"/>
                </a:cubicBezTo>
                <a:close/>
                <a:moveTo>
                  <a:pt x="4101" y="34"/>
                </a:moveTo>
                <a:cubicBezTo>
                  <a:pt x="4110" y="34"/>
                  <a:pt x="4110" y="34"/>
                  <a:pt x="4110" y="34"/>
                </a:cubicBezTo>
                <a:cubicBezTo>
                  <a:pt x="4110" y="68"/>
                  <a:pt x="4110" y="68"/>
                  <a:pt x="4110" y="68"/>
                </a:cubicBezTo>
                <a:cubicBezTo>
                  <a:pt x="4121" y="68"/>
                  <a:pt x="4121" y="68"/>
                  <a:pt x="4121" y="68"/>
                </a:cubicBezTo>
                <a:cubicBezTo>
                  <a:pt x="4121" y="77"/>
                  <a:pt x="4121" y="77"/>
                  <a:pt x="4121" y="77"/>
                </a:cubicBezTo>
                <a:cubicBezTo>
                  <a:pt x="4101" y="77"/>
                  <a:pt x="4101" y="77"/>
                  <a:pt x="4101" y="77"/>
                </a:cubicBezTo>
                <a:cubicBezTo>
                  <a:pt x="4101" y="34"/>
                  <a:pt x="4101" y="34"/>
                  <a:pt x="4101" y="34"/>
                </a:cubicBezTo>
                <a:close/>
                <a:moveTo>
                  <a:pt x="4134" y="77"/>
                </a:moveTo>
                <a:cubicBezTo>
                  <a:pt x="4134" y="68"/>
                  <a:pt x="4134" y="68"/>
                  <a:pt x="4134" y="68"/>
                </a:cubicBezTo>
                <a:cubicBezTo>
                  <a:pt x="4176" y="68"/>
                  <a:pt x="4176" y="68"/>
                  <a:pt x="4176" y="68"/>
                </a:cubicBezTo>
                <a:cubicBezTo>
                  <a:pt x="4176" y="122"/>
                  <a:pt x="4176" y="122"/>
                  <a:pt x="4176" y="122"/>
                </a:cubicBezTo>
                <a:cubicBezTo>
                  <a:pt x="4132" y="122"/>
                  <a:pt x="4132" y="122"/>
                  <a:pt x="4132" y="122"/>
                </a:cubicBezTo>
                <a:cubicBezTo>
                  <a:pt x="4132" y="158"/>
                  <a:pt x="4132" y="158"/>
                  <a:pt x="4132" y="158"/>
                </a:cubicBezTo>
                <a:cubicBezTo>
                  <a:pt x="4143" y="158"/>
                  <a:pt x="4143" y="158"/>
                  <a:pt x="4143" y="158"/>
                </a:cubicBezTo>
                <a:cubicBezTo>
                  <a:pt x="4143" y="168"/>
                  <a:pt x="4143" y="168"/>
                  <a:pt x="4143" y="168"/>
                </a:cubicBezTo>
                <a:cubicBezTo>
                  <a:pt x="4123" y="168"/>
                  <a:pt x="4123" y="168"/>
                  <a:pt x="4123" y="168"/>
                </a:cubicBezTo>
                <a:cubicBezTo>
                  <a:pt x="4123" y="113"/>
                  <a:pt x="4123" y="113"/>
                  <a:pt x="4123" y="113"/>
                </a:cubicBezTo>
                <a:cubicBezTo>
                  <a:pt x="4167" y="113"/>
                  <a:pt x="4167" y="113"/>
                  <a:pt x="4167" y="113"/>
                </a:cubicBezTo>
                <a:cubicBezTo>
                  <a:pt x="4167" y="77"/>
                  <a:pt x="4167" y="77"/>
                  <a:pt x="4167" y="77"/>
                </a:cubicBezTo>
                <a:cubicBezTo>
                  <a:pt x="4134" y="77"/>
                  <a:pt x="4134" y="77"/>
                  <a:pt x="4134" y="77"/>
                </a:cubicBezTo>
                <a:close/>
                <a:moveTo>
                  <a:pt x="4145" y="168"/>
                </a:moveTo>
                <a:cubicBezTo>
                  <a:pt x="4145" y="158"/>
                  <a:pt x="4145" y="158"/>
                  <a:pt x="4145" y="158"/>
                </a:cubicBezTo>
                <a:cubicBezTo>
                  <a:pt x="4145" y="153"/>
                  <a:pt x="4145" y="153"/>
                  <a:pt x="4145" y="153"/>
                </a:cubicBezTo>
                <a:cubicBezTo>
                  <a:pt x="4145" y="136"/>
                  <a:pt x="4145" y="136"/>
                  <a:pt x="4145" y="136"/>
                </a:cubicBezTo>
                <a:cubicBezTo>
                  <a:pt x="4176" y="136"/>
                  <a:pt x="4176" y="136"/>
                  <a:pt x="4176" y="136"/>
                </a:cubicBezTo>
                <a:cubicBezTo>
                  <a:pt x="4176" y="168"/>
                  <a:pt x="4176" y="168"/>
                  <a:pt x="4176" y="168"/>
                </a:cubicBezTo>
                <a:cubicBezTo>
                  <a:pt x="4156" y="168"/>
                  <a:pt x="4156" y="168"/>
                  <a:pt x="4156" y="168"/>
                </a:cubicBezTo>
                <a:cubicBezTo>
                  <a:pt x="4156" y="158"/>
                  <a:pt x="4156" y="158"/>
                  <a:pt x="4156" y="158"/>
                </a:cubicBezTo>
                <a:cubicBezTo>
                  <a:pt x="4167" y="158"/>
                  <a:pt x="4167" y="158"/>
                  <a:pt x="4167" y="158"/>
                </a:cubicBezTo>
                <a:cubicBezTo>
                  <a:pt x="4167" y="145"/>
                  <a:pt x="4167" y="145"/>
                  <a:pt x="4167" y="145"/>
                </a:cubicBezTo>
                <a:cubicBezTo>
                  <a:pt x="4154" y="145"/>
                  <a:pt x="4154" y="145"/>
                  <a:pt x="4154" y="145"/>
                </a:cubicBezTo>
                <a:cubicBezTo>
                  <a:pt x="4154" y="153"/>
                  <a:pt x="4154" y="153"/>
                  <a:pt x="4154" y="153"/>
                </a:cubicBezTo>
                <a:cubicBezTo>
                  <a:pt x="4154" y="158"/>
                  <a:pt x="4154" y="158"/>
                  <a:pt x="4154" y="158"/>
                </a:cubicBezTo>
                <a:cubicBezTo>
                  <a:pt x="4154" y="168"/>
                  <a:pt x="4154" y="168"/>
                  <a:pt x="4154" y="168"/>
                </a:cubicBezTo>
                <a:cubicBezTo>
                  <a:pt x="4154" y="171"/>
                  <a:pt x="4154" y="171"/>
                  <a:pt x="4154" y="171"/>
                </a:cubicBezTo>
                <a:cubicBezTo>
                  <a:pt x="4154" y="181"/>
                  <a:pt x="4154" y="181"/>
                  <a:pt x="4154" y="181"/>
                </a:cubicBezTo>
                <a:cubicBezTo>
                  <a:pt x="4176" y="181"/>
                  <a:pt x="4176" y="181"/>
                  <a:pt x="4176" y="181"/>
                </a:cubicBezTo>
                <a:cubicBezTo>
                  <a:pt x="4176" y="186"/>
                  <a:pt x="4176" y="1354"/>
                  <a:pt x="4176" y="1359"/>
                </a:cubicBezTo>
                <a:cubicBezTo>
                  <a:pt x="4167" y="1359"/>
                  <a:pt x="4167" y="1359"/>
                  <a:pt x="4167" y="1359"/>
                </a:cubicBezTo>
                <a:cubicBezTo>
                  <a:pt x="4167" y="190"/>
                  <a:pt x="4167" y="190"/>
                  <a:pt x="4167" y="190"/>
                </a:cubicBezTo>
                <a:cubicBezTo>
                  <a:pt x="4145" y="190"/>
                  <a:pt x="4145" y="190"/>
                  <a:pt x="4145" y="190"/>
                </a:cubicBezTo>
                <a:cubicBezTo>
                  <a:pt x="4145" y="171"/>
                  <a:pt x="4145" y="171"/>
                  <a:pt x="4145" y="171"/>
                </a:cubicBezTo>
                <a:cubicBezTo>
                  <a:pt x="4145" y="168"/>
                  <a:pt x="4145" y="168"/>
                  <a:pt x="4145" y="168"/>
                </a:cubicBezTo>
                <a:close/>
              </a:path>
            </a:pathLst>
          </a:cu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5" name="图片 4"/>
          <p:cNvPicPr>
            <a:picLocks noChangeAspect="1"/>
          </p:cNvPicPr>
          <p:nvPr/>
        </p:nvPicPr>
        <p:blipFill>
          <a:blip r:embed="rId4"/>
          <a:stretch>
            <a:fillRect/>
          </a:stretch>
        </p:blipFill>
        <p:spPr>
          <a:xfrm>
            <a:off x="123927" y="164342"/>
            <a:ext cx="6456224" cy="6492803"/>
          </a:xfrm>
          <a:prstGeom prst="rect">
            <a:avLst/>
          </a:prstGeom>
        </p:spPr>
      </p:pic>
      <p:sp>
        <p:nvSpPr>
          <p:cNvPr id="52" name="Freeform 356"/>
          <p:cNvSpPr/>
          <p:nvPr>
            <p:custDataLst>
              <p:tags r:id="rId5"/>
            </p:custDataLst>
          </p:nvPr>
        </p:nvSpPr>
        <p:spPr bwMode="auto">
          <a:xfrm>
            <a:off x="8470900" y="4789488"/>
            <a:ext cx="11112" cy="12700"/>
          </a:xfrm>
          <a:custGeom>
            <a:gdLst>
              <a:gd name="T0" fmla="*/ 6 w 7"/>
              <a:gd name="T1" fmla="*/ 4 h 8"/>
              <a:gd name="T2" fmla="*/ 0 w 7"/>
              <a:gd name="T3" fmla="*/ 8 h 8"/>
              <a:gd name="T4" fmla="*/ 4 w 7"/>
              <a:gd name="T5" fmla="*/ 0 h 8"/>
              <a:gd name="T6" fmla="*/ 6 w 7"/>
              <a:gd name="T7" fmla="*/ 4 h 8"/>
            </a:gdLst>
            <a:cxnLst>
              <a:cxn ang="0">
                <a:pos x="T0" y="T1"/>
              </a:cxn>
              <a:cxn ang="0">
                <a:pos x="T2" y="T3"/>
              </a:cxn>
              <a:cxn ang="0">
                <a:pos x="T4" y="T5"/>
              </a:cxn>
              <a:cxn ang="0">
                <a:pos x="T6" y="T7"/>
              </a:cxn>
            </a:cxnLst>
            <a:rect l="0" t="0" r="r" b="b"/>
            <a:pathLst>
              <a:path w="7" h="8">
                <a:moveTo>
                  <a:pt x="6" y="4"/>
                </a:moveTo>
                <a:cubicBezTo>
                  <a:pt x="6" y="7"/>
                  <a:pt x="3" y="8"/>
                  <a:pt x="0" y="8"/>
                </a:cubicBezTo>
                <a:cubicBezTo>
                  <a:pt x="4" y="0"/>
                  <a:pt x="4" y="0"/>
                  <a:pt x="4" y="0"/>
                </a:cubicBezTo>
                <a:cubicBezTo>
                  <a:pt x="7" y="0"/>
                  <a:pt x="4" y="3"/>
                  <a:pt x="6" y="4"/>
                </a:cubicBezTo>
                <a:close/>
              </a:path>
            </a:pathLst>
          </a:custGeom>
          <a:solidFill>
            <a:srgbClr val="DACFC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4" name="图片 3"/>
          <p:cNvPicPr>
            <a:picLocks noChangeAspect="1"/>
          </p:cNvPicPr>
          <p:nvPr/>
        </p:nvPicPr>
        <p:blipFill>
          <a:blip r:embed="rId6"/>
          <a:stretch>
            <a:fillRect/>
          </a:stretch>
        </p:blipFill>
        <p:spPr>
          <a:xfrm>
            <a:off x="4464306" y="1759226"/>
            <a:ext cx="3590855" cy="3865199"/>
          </a:xfrm>
          <a:prstGeom prst="rect">
            <a:avLst/>
          </a:prstGeom>
        </p:spPr>
      </p:pic>
      <p:sp>
        <p:nvSpPr>
          <p:cNvPr id="58" name="矩形 57"/>
          <p:cNvSpPr>
            <a:spLocks noChangeAspect="1"/>
          </p:cNvSpPr>
          <p:nvPr>
            <p:custDataLst>
              <p:tags r:id="rId7"/>
            </p:custDataLst>
          </p:nvPr>
        </p:nvSpPr>
        <p:spPr>
          <a:xfrm>
            <a:off x="6461125" y="3624263"/>
            <a:ext cx="2941638" cy="2176463"/>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258"/>
          <p:cNvSpPr/>
          <p:nvPr>
            <p:custDataLst>
              <p:tags r:id="rId8"/>
            </p:custDataLst>
          </p:nvPr>
        </p:nvSpPr>
        <p:spPr bwMode="auto">
          <a:xfrm>
            <a:off x="1316038" y="5791201"/>
            <a:ext cx="33338" cy="20638"/>
          </a:xfrm>
          <a:custGeom>
            <a:gdLst>
              <a:gd name="T0" fmla="*/ 32 w 32"/>
              <a:gd name="T1" fmla="*/ 0 h 20"/>
              <a:gd name="T2" fmla="*/ 0 w 32"/>
              <a:gd name="T3" fmla="*/ 20 h 20"/>
              <a:gd name="T4" fmla="*/ 12 w 32"/>
              <a:gd name="T5" fmla="*/ 16 h 20"/>
              <a:gd name="T6" fmla="*/ 32 w 32"/>
              <a:gd name="T7" fmla="*/ 0 h 20"/>
            </a:gdLst>
            <a:cxnLst>
              <a:cxn ang="0">
                <a:pos x="T0" y="T1"/>
              </a:cxn>
              <a:cxn ang="0">
                <a:pos x="T2" y="T3"/>
              </a:cxn>
              <a:cxn ang="0">
                <a:pos x="T4" y="T5"/>
              </a:cxn>
              <a:cxn ang="0">
                <a:pos x="T6" y="T7"/>
              </a:cxn>
            </a:cxnLst>
            <a:rect l="0" t="0" r="r" b="b"/>
            <a:pathLst>
              <a:path w="32" h="20">
                <a:moveTo>
                  <a:pt x="32" y="0"/>
                </a:moveTo>
                <a:cubicBezTo>
                  <a:pt x="22" y="7"/>
                  <a:pt x="12" y="14"/>
                  <a:pt x="0" y="20"/>
                </a:cubicBezTo>
                <a:cubicBezTo>
                  <a:pt x="4" y="19"/>
                  <a:pt x="8" y="18"/>
                  <a:pt x="12" y="16"/>
                </a:cubicBezTo>
                <a:cubicBezTo>
                  <a:pt x="20" y="12"/>
                  <a:pt x="27" y="7"/>
                  <a:pt x="32" y="0"/>
                </a:cubicBezTo>
              </a:path>
            </a:pathLst>
          </a:custGeom>
          <a:solidFill>
            <a:srgbClr val="F3E9D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矩形 59"/>
          <p:cNvSpPr>
            <a:spLocks noChangeAspect="1"/>
          </p:cNvSpPr>
          <p:nvPr>
            <p:custDataLst>
              <p:tags r:id="rId9"/>
            </p:custDataLst>
          </p:nvPr>
        </p:nvSpPr>
        <p:spPr>
          <a:xfrm>
            <a:off x="3536950" y="-142875"/>
            <a:ext cx="5118100" cy="685800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矩形 60"/>
          <p:cNvSpPr>
            <a:spLocks noChangeAspect="1"/>
          </p:cNvSpPr>
          <p:nvPr>
            <p:custDataLst>
              <p:tags r:id="rId10"/>
            </p:custDataLst>
          </p:nvPr>
        </p:nvSpPr>
        <p:spPr>
          <a:xfrm>
            <a:off x="3684588" y="438150"/>
            <a:ext cx="5156200" cy="5864225"/>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矩形 61"/>
          <p:cNvSpPr>
            <a:spLocks noChangeAspect="1"/>
          </p:cNvSpPr>
          <p:nvPr>
            <p:custDataLst>
              <p:tags r:id="rId11"/>
            </p:custDataLst>
          </p:nvPr>
        </p:nvSpPr>
        <p:spPr>
          <a:xfrm>
            <a:off x="3081338" y="0"/>
            <a:ext cx="6029325" cy="685800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3" name="图片 62"/>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9976027" y="4515157"/>
            <a:ext cx="2215973" cy="2342843"/>
          </a:xfrm>
          <a:prstGeom prst="rect">
            <a:avLst/>
          </a:prstGeom>
        </p:spPr>
      </p:pic>
      <p:pic>
        <p:nvPicPr>
          <p:cNvPr id="64" name="图片 63"/>
          <p:cNvPicPr>
            <a:picLocks noChangeAspect="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a:xfrm>
            <a:off x="-14515" y="0"/>
            <a:ext cx="2216948" cy="5306064"/>
          </a:xfrm>
          <a:prstGeom prst="rect">
            <a:avLst/>
          </a:prstGeom>
        </p:spPr>
      </p:pic>
      <p:pic>
        <p:nvPicPr>
          <p:cNvPr id="65" name="图片 64"/>
          <p:cNvPicPr>
            <a:picLocks noChangeAspect="1"/>
          </p:cNvPicPr>
          <p:nvPr>
            <p:custDataLst>
              <p:tags r:id="rId17"/>
            </p:custDataLst>
          </p:nvPr>
        </p:nvPicPr>
        <p:blipFill>
          <a:blip r:embed="rId16">
            <a:extLst>
              <a:ext uri="{28A0092B-C50C-407E-A947-70E740481C1C}">
                <a14:useLocalDpi xmlns:a14="http://schemas.microsoft.com/office/drawing/2010/main" val="0"/>
              </a:ext>
            </a:extLst>
          </a:blip>
          <a:stretch>
            <a:fillRect/>
          </a:stretch>
        </p:blipFill>
        <p:spPr>
          <a:xfrm>
            <a:off x="800399" y="5522337"/>
            <a:ext cx="2725148" cy="1335663"/>
          </a:xfrm>
          <a:prstGeom prst="rect">
            <a:avLst/>
          </a:prstGeom>
        </p:spPr>
      </p:pic>
      <p:sp>
        <p:nvSpPr>
          <p:cNvPr id="2" name="标题 1"/>
          <p:cNvSpPr>
            <a:spLocks noGrp="1"/>
          </p:cNvSpPr>
          <p:nvPr>
            <p:ph type="ctrTitle" hasCustomPrompt="1"/>
            <p:custDataLst>
              <p:tags r:id="rId18"/>
            </p:custDataLst>
          </p:nvPr>
        </p:nvSpPr>
        <p:spPr>
          <a:xfrm>
            <a:off x="2706959" y="2150507"/>
            <a:ext cx="7116713" cy="1161291"/>
          </a:xfrm>
        </p:spPr>
        <p:txBody>
          <a:bodyPr lIns="90000" tIns="46800" rIns="90000" bIns="0" anchor="b" anchorCtr="0">
            <a:normAutofit/>
          </a:bodyPr>
          <a:lstStyle>
            <a:lvl1pPr algn="ctr">
              <a:defRPr sz="4800" b="0" spc="600" baseline="0">
                <a:solidFill>
                  <a:schemeClr val="accent1">
                    <a:lumMod val="50000"/>
                  </a:schemeClr>
                </a:solidFill>
                <a:latin typeface="Arial" pitchFamily="34" charset="0"/>
                <a:ea typeface="汉仪乐喵体W" panose="00020600040101010101" pitchFamily="18" charset="-122"/>
              </a:defRPr>
            </a:lvl1pPr>
          </a:lstStyle>
          <a:p>
            <a:r>
              <a:rPr lang="zh-CN" altLang="en-US"/>
              <a:t>单击此处编辑标题</a:t>
            </a:r>
          </a:p>
        </p:txBody>
      </p:sp>
      <p:sp>
        <p:nvSpPr>
          <p:cNvPr id="3" name="副标题 2"/>
          <p:cNvSpPr>
            <a:spLocks noGrp="1"/>
          </p:cNvSpPr>
          <p:nvPr>
            <p:ph type="subTitle" idx="1" hasCustomPrompt="1"/>
            <p:custDataLst>
              <p:tags r:id="rId19"/>
            </p:custDataLst>
          </p:nvPr>
        </p:nvSpPr>
        <p:spPr>
          <a:xfrm>
            <a:off x="3252812" y="3467470"/>
            <a:ext cx="5874061" cy="984989"/>
          </a:xfrm>
        </p:spPr>
        <p:txBody>
          <a:bodyPr lIns="90000" tIns="0" rIns="90000" bIns="46800">
            <a:normAutofit/>
          </a:bodyPr>
          <a:lstStyle>
            <a:lvl1pPr marL="0" indent="0" algn="ctr" eaLnBrk="1" fontAlgn="auto" latinLnBrk="0" hangingPunct="1">
              <a:lnSpc>
                <a:spcPct val="100000"/>
              </a:lnSpc>
              <a:buNone/>
              <a:defRPr sz="2400" u="none" strike="noStrike" kern="1200" cap="none" spc="200" normalizeH="0" baseline="0">
                <a:solidFill>
                  <a:schemeClr val="tx1">
                    <a:lumMod val="75000"/>
                    <a:lumOff val="25000"/>
                  </a:schemeClr>
                </a:solidFill>
                <a:uFillTx/>
                <a:latin typeface="Arial" pitchFamily="34" charset="0"/>
                <a:ea typeface="幼圆"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20"/>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1"/>
            </p:custDataLst>
          </p:nvPr>
        </p:nvSpPr>
        <p:spPr/>
        <p:txBody>
          <a:bodyPr/>
          <a:lstStyle/>
          <a:p>
            <a:endParaRPr lang="zh-CN" altLang="en-US"/>
          </a:p>
        </p:txBody>
      </p:sp>
      <p:sp>
        <p:nvSpPr>
          <p:cNvPr id="18" name="灯片编号占位符 17"/>
          <p:cNvSpPr>
            <a:spLocks noGrp="1"/>
          </p:cNvSpPr>
          <p:nvPr>
            <p:ph type="sldNum" sz="quarter" idx="12"/>
            <p:custDataLst>
              <p:tags r:id="rId2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grpSp>
        <p:nvGrpSpPr>
          <p:cNvPr id="7" name="组合 6"/>
          <p:cNvGrpSpPr/>
          <p:nvPr>
            <p:custDataLst>
              <p:tags r:id="rId1"/>
            </p:custDataLst>
          </p:nvPr>
        </p:nvGrpSpPr>
        <p:grpSpPr>
          <a:xfrm>
            <a:off x="10383289" y="5526523"/>
            <a:ext cx="1583448" cy="905587"/>
            <a:chOff x="4142899" y="4440771"/>
            <a:chExt cx="2836863" cy="1622425"/>
          </a:xfrm>
        </p:grpSpPr>
        <p:grpSp>
          <p:nvGrpSpPr>
            <p:cNvPr id="8" name="组合 7"/>
            <p:cNvGrpSpPr/>
            <p:nvPr/>
          </p:nvGrpSpPr>
          <p:grpSpPr>
            <a:xfrm>
              <a:off x="5009674" y="4440771"/>
              <a:ext cx="1970088" cy="1077913"/>
              <a:chOff x="1774825" y="5948363"/>
              <a:chExt cx="1970088" cy="1077913"/>
            </a:xfrm>
          </p:grpSpPr>
          <p:sp>
            <p:nvSpPr>
              <p:cNvPr id="16"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4142899" y="4447121"/>
              <a:ext cx="2063750" cy="1616075"/>
              <a:chOff x="908050" y="5954713"/>
              <a:chExt cx="2063750" cy="1616075"/>
            </a:xfrm>
          </p:grpSpPr>
          <p:sp>
            <p:nvSpPr>
              <p:cNvPr id="10"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p:custDataLst>
              <p:tags r:id="rId11"/>
            </p:custDataLst>
          </p:nvPr>
        </p:nvSpPr>
        <p:spPr>
          <a:xfrm>
            <a:off x="669882" y="443234"/>
            <a:ext cx="10852237" cy="441964"/>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12"/>
            </p:custDataLst>
          </p:nvPr>
        </p:nvSpPr>
        <p:spPr>
          <a:xfrm>
            <a:off x="669882" y="952508"/>
            <a:ext cx="10852237"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1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tx2"/>
        </a:solidFill>
        <a:effectLst/>
      </p:bgPr>
    </p:bg>
    <p:spTree>
      <p:nvGrpSpPr>
        <p:cNvPr id="1" name=""/>
        <p:cNvGrpSpPr/>
        <p:nvPr/>
      </p:nvGrpSpPr>
      <p:grpSpPr>
        <a:xfrm>
          <a:off x="0" y="0"/>
          <a:ext cx="0" cy="0"/>
        </a:xfrm>
      </p:grpSpPr>
      <p:sp>
        <p:nvSpPr>
          <p:cNvPr id="7" name="圆角矩形 19"/>
          <p:cNvSpPr/>
          <p:nvPr>
            <p:custDataLst>
              <p:tags r:id="rId1"/>
            </p:custDataLst>
          </p:nvPr>
        </p:nvSpPr>
        <p:spPr>
          <a:xfrm>
            <a:off x="2090420" y="1644015"/>
            <a:ext cx="8002905" cy="3569970"/>
          </a:xfrm>
          <a:prstGeom prst="roundRect">
            <a:avLst/>
          </a:prstGeom>
          <a:solidFill>
            <a:schemeClr val="bg1"/>
          </a:solid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chemeClr val="accent1">
                  <a:lumMod val="75000"/>
                </a:schemeClr>
              </a:solidFill>
              <a:effectLst/>
              <a:uLnTx/>
              <a:uFillTx/>
              <a:latin typeface="Arial"/>
              <a:ea typeface="微软雅黑" panose="020b0503020204020204" pitchFamily="34" charset="-122"/>
              <a:cs typeface="+mn-cs"/>
            </a:endParaRPr>
          </a:p>
        </p:txBody>
      </p:sp>
      <p:grpSp>
        <p:nvGrpSpPr>
          <p:cNvPr id="8" name="组合 7"/>
          <p:cNvGrpSpPr/>
          <p:nvPr>
            <p:custDataLst>
              <p:tags r:id="rId2"/>
            </p:custDataLst>
          </p:nvPr>
        </p:nvGrpSpPr>
        <p:grpSpPr>
          <a:xfrm>
            <a:off x="9160700" y="4705460"/>
            <a:ext cx="1583448" cy="905587"/>
            <a:chOff x="4142899" y="4440771"/>
            <a:chExt cx="2836863" cy="1622425"/>
          </a:xfrm>
        </p:grpSpPr>
        <p:grpSp>
          <p:nvGrpSpPr>
            <p:cNvPr id="9" name="组合 8"/>
            <p:cNvGrpSpPr/>
            <p:nvPr/>
          </p:nvGrpSpPr>
          <p:grpSpPr>
            <a:xfrm>
              <a:off x="5009674" y="4440771"/>
              <a:ext cx="1970088" cy="1077913"/>
              <a:chOff x="1774825" y="5948363"/>
              <a:chExt cx="1970088" cy="1077913"/>
            </a:xfrm>
          </p:grpSpPr>
          <p:sp>
            <p:nvSpPr>
              <p:cNvPr id="17" name="Freeform 231"/>
              <p:cNvSpPr/>
              <p:nvPr>
                <p:custDataLst>
                  <p:tags r:id="rId3"/>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2"/>
              <p:cNvSpPr/>
              <p:nvPr>
                <p:custDataLst>
                  <p:tags r:id="rId4"/>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33"/>
              <p:cNvSpPr/>
              <p:nvPr>
                <p:custDataLst>
                  <p:tags r:id="rId5"/>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 name="组合 9"/>
            <p:cNvGrpSpPr/>
            <p:nvPr/>
          </p:nvGrpSpPr>
          <p:grpSpPr>
            <a:xfrm>
              <a:off x="4142899" y="4447121"/>
              <a:ext cx="2063750" cy="1616075"/>
              <a:chOff x="908050" y="5954713"/>
              <a:chExt cx="2063750" cy="1616075"/>
            </a:xfrm>
          </p:grpSpPr>
          <p:sp>
            <p:nvSpPr>
              <p:cNvPr id="11" name="Freeform 234"/>
              <p:cNvSpPr/>
              <p:nvPr>
                <p:custDataLst>
                  <p:tags r:id="rId6"/>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5"/>
              <p:cNvSpPr/>
              <p:nvPr>
                <p:custDataLst>
                  <p:tags r:id="rId7"/>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6"/>
              <p:cNvSpPr/>
              <p:nvPr>
                <p:custDataLst>
                  <p:tags r:id="rId8"/>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7"/>
              <p:cNvSpPr/>
              <p:nvPr>
                <p:custDataLst>
                  <p:tags r:id="rId9"/>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8"/>
              <p:cNvSpPr/>
              <p:nvPr>
                <p:custDataLst>
                  <p:tags r:id="rId10"/>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239"/>
              <p:cNvSpPr/>
              <p:nvPr>
                <p:custDataLst>
                  <p:tags r:id="rId11"/>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0" name="Freeform 351"/>
          <p:cNvSpPr/>
          <p:nvPr>
            <p:custDataLst>
              <p:tags r:id="rId12"/>
            </p:custDataLst>
          </p:nvPr>
        </p:nvSpPr>
        <p:spPr bwMode="auto">
          <a:xfrm>
            <a:off x="9864171" y="5845910"/>
            <a:ext cx="103760" cy="100918"/>
          </a:xfrm>
          <a:custGeom>
            <a:gdLst>
              <a:gd name="T0" fmla="*/ 71 w 71"/>
              <a:gd name="T1" fmla="*/ 52 h 69"/>
              <a:gd name="T2" fmla="*/ 34 w 71"/>
              <a:gd name="T3" fmla="*/ 69 h 69"/>
              <a:gd name="T4" fmla="*/ 4 w 71"/>
              <a:gd name="T5" fmla="*/ 18 h 69"/>
              <a:gd name="T6" fmla="*/ 20 w 71"/>
              <a:gd name="T7" fmla="*/ 0 h 69"/>
              <a:gd name="T8" fmla="*/ 71 w 71"/>
              <a:gd name="T9" fmla="*/ 52 h 69"/>
            </a:gdLst>
            <a:cxnLst>
              <a:cxn ang="0">
                <a:pos x="T0" y="T1"/>
              </a:cxn>
              <a:cxn ang="0">
                <a:pos x="T2" y="T3"/>
              </a:cxn>
              <a:cxn ang="0">
                <a:pos x="T4" y="T5"/>
              </a:cxn>
              <a:cxn ang="0">
                <a:pos x="T6" y="T7"/>
              </a:cxn>
              <a:cxn ang="0">
                <a:pos x="T8" y="T9"/>
              </a:cxn>
            </a:cxnLst>
            <a:rect l="0" t="0" r="r" b="b"/>
            <a:pathLst>
              <a:path w="71" h="69">
                <a:moveTo>
                  <a:pt x="71" y="52"/>
                </a:moveTo>
                <a:cubicBezTo>
                  <a:pt x="58" y="67"/>
                  <a:pt x="42" y="46"/>
                  <a:pt x="34" y="69"/>
                </a:cubicBezTo>
                <a:cubicBezTo>
                  <a:pt x="17" y="63"/>
                  <a:pt x="0" y="39"/>
                  <a:pt x="4" y="18"/>
                </a:cubicBezTo>
                <a:cubicBezTo>
                  <a:pt x="20" y="0"/>
                  <a:pt x="20" y="0"/>
                  <a:pt x="20" y="0"/>
                </a:cubicBezTo>
                <a:cubicBezTo>
                  <a:pt x="37" y="18"/>
                  <a:pt x="69" y="28"/>
                  <a:pt x="71" y="52"/>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352"/>
          <p:cNvSpPr/>
          <p:nvPr>
            <p:custDataLst>
              <p:tags r:id="rId13"/>
            </p:custDataLst>
          </p:nvPr>
        </p:nvSpPr>
        <p:spPr bwMode="auto">
          <a:xfrm>
            <a:off x="10928201" y="5257012"/>
            <a:ext cx="201836" cy="154931"/>
          </a:xfrm>
          <a:custGeom>
            <a:gdLst>
              <a:gd name="T0" fmla="*/ 118 w 138"/>
              <a:gd name="T1" fmla="*/ 55 h 106"/>
              <a:gd name="T2" fmla="*/ 94 w 138"/>
              <a:gd name="T3" fmla="*/ 98 h 106"/>
              <a:gd name="T4" fmla="*/ 5 w 138"/>
              <a:gd name="T5" fmla="*/ 44 h 106"/>
              <a:gd name="T6" fmla="*/ 17 w 138"/>
              <a:gd name="T7" fmla="*/ 18 h 106"/>
              <a:gd name="T8" fmla="*/ 106 w 138"/>
              <a:gd name="T9" fmla="*/ 24 h 106"/>
              <a:gd name="T10" fmla="*/ 118 w 138"/>
              <a:gd name="T11" fmla="*/ 55 h 106"/>
            </a:gdLst>
            <a:cxnLst>
              <a:cxn ang="0">
                <a:pos x="T0" y="T1"/>
              </a:cxn>
              <a:cxn ang="0">
                <a:pos x="T2" y="T3"/>
              </a:cxn>
              <a:cxn ang="0">
                <a:pos x="T4" y="T5"/>
              </a:cxn>
              <a:cxn ang="0">
                <a:pos x="T6" y="T7"/>
              </a:cxn>
              <a:cxn ang="0">
                <a:pos x="T8" y="T9"/>
              </a:cxn>
              <a:cxn ang="0">
                <a:pos x="T10" y="T11"/>
              </a:cxn>
            </a:cxnLst>
            <a:rect l="0" t="0" r="r" b="b"/>
            <a:pathLst>
              <a:path w="138" h="105">
                <a:moveTo>
                  <a:pt x="118" y="55"/>
                </a:moveTo>
                <a:cubicBezTo>
                  <a:pt x="107" y="68"/>
                  <a:pt x="107" y="84"/>
                  <a:pt x="94" y="98"/>
                </a:cubicBezTo>
                <a:cubicBezTo>
                  <a:pt x="56" y="106"/>
                  <a:pt x="22" y="76"/>
                  <a:pt x="5" y="44"/>
                </a:cubicBezTo>
                <a:cubicBezTo>
                  <a:pt x="0" y="34"/>
                  <a:pt x="8" y="22"/>
                  <a:pt x="17" y="18"/>
                </a:cubicBezTo>
                <a:cubicBezTo>
                  <a:pt x="49" y="11"/>
                  <a:pt x="79" y="0"/>
                  <a:pt x="106" y="24"/>
                </a:cubicBezTo>
                <a:cubicBezTo>
                  <a:pt x="138" y="30"/>
                  <a:pt x="87" y="58"/>
                  <a:pt x="118" y="55"/>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353"/>
          <p:cNvSpPr/>
          <p:nvPr>
            <p:custDataLst>
              <p:tags r:id="rId14"/>
            </p:custDataLst>
          </p:nvPr>
        </p:nvSpPr>
        <p:spPr bwMode="auto">
          <a:xfrm>
            <a:off x="1091421" y="1567498"/>
            <a:ext cx="673734" cy="564288"/>
          </a:xfrm>
          <a:custGeom>
            <a:gdLst>
              <a:gd name="T0" fmla="*/ 447 w 462"/>
              <a:gd name="T1" fmla="*/ 92 h 387"/>
              <a:gd name="T2" fmla="*/ 462 w 462"/>
              <a:gd name="T3" fmla="*/ 95 h 387"/>
              <a:gd name="T4" fmla="*/ 427 w 462"/>
              <a:gd name="T5" fmla="*/ 111 h 387"/>
              <a:gd name="T6" fmla="*/ 453 w 462"/>
              <a:gd name="T7" fmla="*/ 131 h 387"/>
              <a:gd name="T8" fmla="*/ 430 w 462"/>
              <a:gd name="T9" fmla="*/ 135 h 387"/>
              <a:gd name="T10" fmla="*/ 420 w 462"/>
              <a:gd name="T11" fmla="*/ 242 h 387"/>
              <a:gd name="T12" fmla="*/ 392 w 462"/>
              <a:gd name="T13" fmla="*/ 228 h 387"/>
              <a:gd name="T14" fmla="*/ 374 w 462"/>
              <a:gd name="T15" fmla="*/ 271 h 387"/>
              <a:gd name="T16" fmla="*/ 307 w 462"/>
              <a:gd name="T17" fmla="*/ 285 h 387"/>
              <a:gd name="T18" fmla="*/ 256 w 462"/>
              <a:gd name="T19" fmla="*/ 250 h 387"/>
              <a:gd name="T20" fmla="*/ 214 w 462"/>
              <a:gd name="T21" fmla="*/ 290 h 387"/>
              <a:gd name="T22" fmla="*/ 216 w 462"/>
              <a:gd name="T23" fmla="*/ 272 h 387"/>
              <a:gd name="T24" fmla="*/ 189 w 462"/>
              <a:gd name="T25" fmla="*/ 289 h 387"/>
              <a:gd name="T26" fmla="*/ 157 w 462"/>
              <a:gd name="T27" fmla="*/ 277 h 387"/>
              <a:gd name="T28" fmla="*/ 148 w 462"/>
              <a:gd name="T29" fmla="*/ 364 h 387"/>
              <a:gd name="T30" fmla="*/ 88 w 462"/>
              <a:gd name="T31" fmla="*/ 387 h 387"/>
              <a:gd name="T32" fmla="*/ 52 w 462"/>
              <a:gd name="T33" fmla="*/ 328 h 387"/>
              <a:gd name="T34" fmla="*/ 102 w 462"/>
              <a:gd name="T35" fmla="*/ 272 h 387"/>
              <a:gd name="T36" fmla="*/ 75 w 462"/>
              <a:gd name="T37" fmla="*/ 242 h 387"/>
              <a:gd name="T38" fmla="*/ 52 w 462"/>
              <a:gd name="T39" fmla="*/ 280 h 387"/>
              <a:gd name="T40" fmla="*/ 32 w 462"/>
              <a:gd name="T41" fmla="*/ 200 h 387"/>
              <a:gd name="T42" fmla="*/ 15 w 462"/>
              <a:gd name="T43" fmla="*/ 206 h 387"/>
              <a:gd name="T44" fmla="*/ 16 w 462"/>
              <a:gd name="T45" fmla="*/ 93 h 387"/>
              <a:gd name="T46" fmla="*/ 140 w 462"/>
              <a:gd name="T47" fmla="*/ 14 h 387"/>
              <a:gd name="T48" fmla="*/ 207 w 462"/>
              <a:gd name="T49" fmla="*/ 16 h 387"/>
              <a:gd name="T50" fmla="*/ 219 w 462"/>
              <a:gd name="T51" fmla="*/ 38 h 387"/>
              <a:gd name="T52" fmla="*/ 249 w 462"/>
              <a:gd name="T53" fmla="*/ 0 h 387"/>
              <a:gd name="T54" fmla="*/ 371 w 462"/>
              <a:gd name="T55" fmla="*/ 24 h 387"/>
              <a:gd name="T56" fmla="*/ 416 w 462"/>
              <a:gd name="T57" fmla="*/ 70 h 387"/>
              <a:gd name="T58" fmla="*/ 438 w 462"/>
              <a:gd name="T59" fmla="*/ 64 h 387"/>
              <a:gd name="T60" fmla="*/ 447 w 462"/>
              <a:gd name="T61" fmla="*/ 92 h 3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62" h="387">
                <a:moveTo>
                  <a:pt x="447" y="92"/>
                </a:moveTo>
                <a:cubicBezTo>
                  <a:pt x="462" y="95"/>
                  <a:pt x="462" y="95"/>
                  <a:pt x="462" y="95"/>
                </a:cubicBezTo>
                <a:cubicBezTo>
                  <a:pt x="458" y="103"/>
                  <a:pt x="433" y="99"/>
                  <a:pt x="427" y="111"/>
                </a:cubicBezTo>
                <a:cubicBezTo>
                  <a:pt x="453" y="131"/>
                  <a:pt x="453" y="131"/>
                  <a:pt x="453" y="131"/>
                </a:cubicBezTo>
                <a:cubicBezTo>
                  <a:pt x="448" y="143"/>
                  <a:pt x="438" y="135"/>
                  <a:pt x="430" y="135"/>
                </a:cubicBezTo>
                <a:cubicBezTo>
                  <a:pt x="438" y="179"/>
                  <a:pt x="414" y="194"/>
                  <a:pt x="420" y="242"/>
                </a:cubicBezTo>
                <a:cubicBezTo>
                  <a:pt x="392" y="228"/>
                  <a:pt x="392" y="228"/>
                  <a:pt x="392" y="228"/>
                </a:cubicBezTo>
                <a:cubicBezTo>
                  <a:pt x="381" y="241"/>
                  <a:pt x="386" y="261"/>
                  <a:pt x="374" y="271"/>
                </a:cubicBezTo>
                <a:cubicBezTo>
                  <a:pt x="351" y="239"/>
                  <a:pt x="333" y="284"/>
                  <a:pt x="307" y="285"/>
                </a:cubicBezTo>
                <a:cubicBezTo>
                  <a:pt x="296" y="279"/>
                  <a:pt x="267" y="270"/>
                  <a:pt x="256" y="250"/>
                </a:cubicBezTo>
                <a:cubicBezTo>
                  <a:pt x="249" y="264"/>
                  <a:pt x="230" y="278"/>
                  <a:pt x="214" y="290"/>
                </a:cubicBezTo>
                <a:cubicBezTo>
                  <a:pt x="216" y="272"/>
                  <a:pt x="216" y="272"/>
                  <a:pt x="216" y="272"/>
                </a:cubicBezTo>
                <a:cubicBezTo>
                  <a:pt x="200" y="268"/>
                  <a:pt x="190" y="276"/>
                  <a:pt x="189" y="289"/>
                </a:cubicBezTo>
                <a:cubicBezTo>
                  <a:pt x="189" y="273"/>
                  <a:pt x="164" y="283"/>
                  <a:pt x="157" y="277"/>
                </a:cubicBezTo>
                <a:cubicBezTo>
                  <a:pt x="149" y="306"/>
                  <a:pt x="173" y="333"/>
                  <a:pt x="148" y="364"/>
                </a:cubicBezTo>
                <a:cubicBezTo>
                  <a:pt x="133" y="379"/>
                  <a:pt x="112" y="379"/>
                  <a:pt x="88" y="387"/>
                </a:cubicBezTo>
                <a:cubicBezTo>
                  <a:pt x="86" y="361"/>
                  <a:pt x="52" y="345"/>
                  <a:pt x="52" y="328"/>
                </a:cubicBezTo>
                <a:cubicBezTo>
                  <a:pt x="74" y="314"/>
                  <a:pt x="67" y="273"/>
                  <a:pt x="102" y="272"/>
                </a:cubicBezTo>
                <a:cubicBezTo>
                  <a:pt x="100" y="262"/>
                  <a:pt x="88" y="249"/>
                  <a:pt x="75" y="242"/>
                </a:cubicBezTo>
                <a:cubicBezTo>
                  <a:pt x="57" y="249"/>
                  <a:pt x="70" y="273"/>
                  <a:pt x="52" y="280"/>
                </a:cubicBezTo>
                <a:cubicBezTo>
                  <a:pt x="38" y="248"/>
                  <a:pt x="40" y="233"/>
                  <a:pt x="32" y="200"/>
                </a:cubicBezTo>
                <a:cubicBezTo>
                  <a:pt x="15" y="206"/>
                  <a:pt x="15" y="206"/>
                  <a:pt x="15" y="206"/>
                </a:cubicBezTo>
                <a:cubicBezTo>
                  <a:pt x="40" y="171"/>
                  <a:pt x="0" y="113"/>
                  <a:pt x="16" y="93"/>
                </a:cubicBezTo>
                <a:cubicBezTo>
                  <a:pt x="48" y="57"/>
                  <a:pt x="96" y="22"/>
                  <a:pt x="140" y="14"/>
                </a:cubicBezTo>
                <a:cubicBezTo>
                  <a:pt x="156" y="45"/>
                  <a:pt x="190" y="13"/>
                  <a:pt x="207" y="16"/>
                </a:cubicBezTo>
                <a:cubicBezTo>
                  <a:pt x="213" y="25"/>
                  <a:pt x="199" y="41"/>
                  <a:pt x="219" y="38"/>
                </a:cubicBezTo>
                <a:cubicBezTo>
                  <a:pt x="245" y="21"/>
                  <a:pt x="206" y="7"/>
                  <a:pt x="249" y="0"/>
                </a:cubicBezTo>
                <a:cubicBezTo>
                  <a:pt x="279" y="32"/>
                  <a:pt x="337" y="14"/>
                  <a:pt x="371" y="24"/>
                </a:cubicBezTo>
                <a:cubicBezTo>
                  <a:pt x="409" y="32"/>
                  <a:pt x="371" y="75"/>
                  <a:pt x="416" y="70"/>
                </a:cubicBezTo>
                <a:cubicBezTo>
                  <a:pt x="414" y="47"/>
                  <a:pt x="428" y="69"/>
                  <a:pt x="438" y="64"/>
                </a:cubicBezTo>
                <a:cubicBezTo>
                  <a:pt x="452" y="71"/>
                  <a:pt x="451" y="79"/>
                  <a:pt x="447" y="92"/>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355"/>
          <p:cNvSpPr/>
          <p:nvPr>
            <p:custDataLst>
              <p:tags r:id="rId15"/>
            </p:custDataLst>
          </p:nvPr>
        </p:nvSpPr>
        <p:spPr bwMode="auto">
          <a:xfrm>
            <a:off x="2002118" y="1270186"/>
            <a:ext cx="207521" cy="243056"/>
          </a:xfrm>
          <a:custGeom>
            <a:gdLst>
              <a:gd name="T0" fmla="*/ 142 w 142"/>
              <a:gd name="T1" fmla="*/ 98 h 166"/>
              <a:gd name="T2" fmla="*/ 129 w 142"/>
              <a:gd name="T3" fmla="*/ 151 h 166"/>
              <a:gd name="T4" fmla="*/ 38 w 142"/>
              <a:gd name="T5" fmla="*/ 154 h 166"/>
              <a:gd name="T6" fmla="*/ 12 w 142"/>
              <a:gd name="T7" fmla="*/ 90 h 166"/>
              <a:gd name="T8" fmla="*/ 25 w 142"/>
              <a:gd name="T9" fmla="*/ 20 h 166"/>
              <a:gd name="T10" fmla="*/ 138 w 142"/>
              <a:gd name="T11" fmla="*/ 58 h 166"/>
              <a:gd name="T12" fmla="*/ 142 w 142"/>
              <a:gd name="T13" fmla="*/ 98 h 166"/>
            </a:gdLst>
            <a:cxnLst>
              <a:cxn ang="0">
                <a:pos x="T0" y="T1"/>
              </a:cxn>
              <a:cxn ang="0">
                <a:pos x="T2" y="T3"/>
              </a:cxn>
              <a:cxn ang="0">
                <a:pos x="T4" y="T5"/>
              </a:cxn>
              <a:cxn ang="0">
                <a:pos x="T6" y="T7"/>
              </a:cxn>
              <a:cxn ang="0">
                <a:pos x="T8" y="T9"/>
              </a:cxn>
              <a:cxn ang="0">
                <a:pos x="T10" y="T11"/>
              </a:cxn>
              <a:cxn ang="0">
                <a:pos x="T12" y="T13"/>
              </a:cxn>
            </a:cxnLst>
            <a:rect l="0" t="0" r="r" b="b"/>
            <a:pathLst>
              <a:path w="142" h="166">
                <a:moveTo>
                  <a:pt x="142" y="98"/>
                </a:moveTo>
                <a:cubicBezTo>
                  <a:pt x="129" y="151"/>
                  <a:pt x="129" y="151"/>
                  <a:pt x="129" y="151"/>
                </a:cubicBezTo>
                <a:cubicBezTo>
                  <a:pt x="98" y="166"/>
                  <a:pt x="54" y="145"/>
                  <a:pt x="38" y="154"/>
                </a:cubicBezTo>
                <a:cubicBezTo>
                  <a:pt x="30" y="134"/>
                  <a:pt x="49" y="90"/>
                  <a:pt x="12" y="90"/>
                </a:cubicBezTo>
                <a:cubicBezTo>
                  <a:pt x="0" y="68"/>
                  <a:pt x="5" y="39"/>
                  <a:pt x="25" y="20"/>
                </a:cubicBezTo>
                <a:cubicBezTo>
                  <a:pt x="78" y="0"/>
                  <a:pt x="91" y="91"/>
                  <a:pt x="138" y="58"/>
                </a:cubicBezTo>
                <a:cubicBezTo>
                  <a:pt x="125" y="69"/>
                  <a:pt x="126" y="83"/>
                  <a:pt x="142" y="98"/>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370"/>
          <p:cNvSpPr/>
          <p:nvPr>
            <p:custDataLst>
              <p:tags r:id="rId16"/>
            </p:custDataLst>
          </p:nvPr>
        </p:nvSpPr>
        <p:spPr bwMode="auto">
          <a:xfrm>
            <a:off x="10484035" y="5615011"/>
            <a:ext cx="520225" cy="527332"/>
          </a:xfrm>
          <a:custGeom>
            <a:gdLst>
              <a:gd name="T0" fmla="*/ 276 w 356"/>
              <a:gd name="T1" fmla="*/ 75 h 362"/>
              <a:gd name="T2" fmla="*/ 319 w 356"/>
              <a:gd name="T3" fmla="*/ 103 h 362"/>
              <a:gd name="T4" fmla="*/ 300 w 356"/>
              <a:gd name="T5" fmla="*/ 121 h 362"/>
              <a:gd name="T6" fmla="*/ 356 w 356"/>
              <a:gd name="T7" fmla="*/ 213 h 362"/>
              <a:gd name="T8" fmla="*/ 309 w 356"/>
              <a:gd name="T9" fmla="*/ 198 h 362"/>
              <a:gd name="T10" fmla="*/ 303 w 356"/>
              <a:gd name="T11" fmla="*/ 250 h 362"/>
              <a:gd name="T12" fmla="*/ 278 w 356"/>
              <a:gd name="T13" fmla="*/ 259 h 362"/>
              <a:gd name="T14" fmla="*/ 283 w 356"/>
              <a:gd name="T15" fmla="*/ 362 h 362"/>
              <a:gd name="T16" fmla="*/ 251 w 356"/>
              <a:gd name="T17" fmla="*/ 289 h 362"/>
              <a:gd name="T18" fmla="*/ 203 w 356"/>
              <a:gd name="T19" fmla="*/ 343 h 362"/>
              <a:gd name="T20" fmla="*/ 205 w 356"/>
              <a:gd name="T21" fmla="*/ 325 h 362"/>
              <a:gd name="T22" fmla="*/ 137 w 356"/>
              <a:gd name="T23" fmla="*/ 344 h 362"/>
              <a:gd name="T24" fmla="*/ 1 w 356"/>
              <a:gd name="T25" fmla="*/ 229 h 362"/>
              <a:gd name="T26" fmla="*/ 17 w 356"/>
              <a:gd name="T27" fmla="*/ 118 h 362"/>
              <a:gd name="T28" fmla="*/ 0 w 356"/>
              <a:gd name="T29" fmla="*/ 115 h 362"/>
              <a:gd name="T30" fmla="*/ 67 w 356"/>
              <a:gd name="T31" fmla="*/ 18 h 362"/>
              <a:gd name="T32" fmla="*/ 100 w 356"/>
              <a:gd name="T33" fmla="*/ 25 h 362"/>
              <a:gd name="T34" fmla="*/ 140 w 356"/>
              <a:gd name="T35" fmla="*/ 0 h 362"/>
              <a:gd name="T36" fmla="*/ 257 w 356"/>
              <a:gd name="T37" fmla="*/ 19 h 362"/>
              <a:gd name="T38" fmla="*/ 276 w 356"/>
              <a:gd name="T39" fmla="*/ 75 h 3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56" h="362">
                <a:moveTo>
                  <a:pt x="276" y="75"/>
                </a:moveTo>
                <a:cubicBezTo>
                  <a:pt x="289" y="85"/>
                  <a:pt x="297" y="99"/>
                  <a:pt x="319" y="103"/>
                </a:cubicBezTo>
                <a:cubicBezTo>
                  <a:pt x="312" y="111"/>
                  <a:pt x="295" y="108"/>
                  <a:pt x="300" y="121"/>
                </a:cubicBezTo>
                <a:cubicBezTo>
                  <a:pt x="314" y="154"/>
                  <a:pt x="314" y="196"/>
                  <a:pt x="356" y="213"/>
                </a:cubicBezTo>
                <a:cubicBezTo>
                  <a:pt x="341" y="210"/>
                  <a:pt x="329" y="192"/>
                  <a:pt x="309" y="198"/>
                </a:cubicBezTo>
                <a:cubicBezTo>
                  <a:pt x="301" y="213"/>
                  <a:pt x="298" y="230"/>
                  <a:pt x="303" y="250"/>
                </a:cubicBezTo>
                <a:cubicBezTo>
                  <a:pt x="295" y="233"/>
                  <a:pt x="284" y="258"/>
                  <a:pt x="278" y="259"/>
                </a:cubicBezTo>
                <a:cubicBezTo>
                  <a:pt x="259" y="293"/>
                  <a:pt x="294" y="334"/>
                  <a:pt x="283" y="362"/>
                </a:cubicBezTo>
                <a:cubicBezTo>
                  <a:pt x="273" y="341"/>
                  <a:pt x="281" y="297"/>
                  <a:pt x="251" y="289"/>
                </a:cubicBezTo>
                <a:cubicBezTo>
                  <a:pt x="220" y="294"/>
                  <a:pt x="218" y="330"/>
                  <a:pt x="203" y="343"/>
                </a:cubicBezTo>
                <a:cubicBezTo>
                  <a:pt x="200" y="343"/>
                  <a:pt x="205" y="331"/>
                  <a:pt x="205" y="325"/>
                </a:cubicBezTo>
                <a:cubicBezTo>
                  <a:pt x="180" y="330"/>
                  <a:pt x="146" y="311"/>
                  <a:pt x="137" y="344"/>
                </a:cubicBezTo>
                <a:cubicBezTo>
                  <a:pt x="91" y="335"/>
                  <a:pt x="41" y="271"/>
                  <a:pt x="1" y="229"/>
                </a:cubicBezTo>
                <a:cubicBezTo>
                  <a:pt x="3" y="193"/>
                  <a:pt x="13" y="155"/>
                  <a:pt x="17" y="118"/>
                </a:cubicBezTo>
                <a:cubicBezTo>
                  <a:pt x="13" y="117"/>
                  <a:pt x="6" y="115"/>
                  <a:pt x="0" y="115"/>
                </a:cubicBezTo>
                <a:cubicBezTo>
                  <a:pt x="37" y="96"/>
                  <a:pt x="67" y="47"/>
                  <a:pt x="67" y="18"/>
                </a:cubicBezTo>
                <a:cubicBezTo>
                  <a:pt x="86" y="3"/>
                  <a:pt x="78" y="37"/>
                  <a:pt x="100" y="25"/>
                </a:cubicBezTo>
                <a:cubicBezTo>
                  <a:pt x="119" y="26"/>
                  <a:pt x="127" y="8"/>
                  <a:pt x="140" y="0"/>
                </a:cubicBezTo>
                <a:cubicBezTo>
                  <a:pt x="186" y="12"/>
                  <a:pt x="211" y="16"/>
                  <a:pt x="257" y="19"/>
                </a:cubicBezTo>
                <a:cubicBezTo>
                  <a:pt x="218" y="40"/>
                  <a:pt x="293" y="56"/>
                  <a:pt x="276" y="75"/>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352"/>
          <p:cNvSpPr/>
          <p:nvPr>
            <p:custDataLst>
              <p:tags r:id="rId17"/>
            </p:custDataLst>
          </p:nvPr>
        </p:nvSpPr>
        <p:spPr bwMode="auto">
          <a:xfrm>
            <a:off x="10031923" y="6172743"/>
            <a:ext cx="201836" cy="154931"/>
          </a:xfrm>
          <a:custGeom>
            <a:gdLst>
              <a:gd name="T0" fmla="*/ 118 w 138"/>
              <a:gd name="T1" fmla="*/ 55 h 106"/>
              <a:gd name="T2" fmla="*/ 94 w 138"/>
              <a:gd name="T3" fmla="*/ 98 h 106"/>
              <a:gd name="T4" fmla="*/ 5 w 138"/>
              <a:gd name="T5" fmla="*/ 44 h 106"/>
              <a:gd name="T6" fmla="*/ 17 w 138"/>
              <a:gd name="T7" fmla="*/ 18 h 106"/>
              <a:gd name="T8" fmla="*/ 106 w 138"/>
              <a:gd name="T9" fmla="*/ 24 h 106"/>
              <a:gd name="T10" fmla="*/ 118 w 138"/>
              <a:gd name="T11" fmla="*/ 55 h 106"/>
            </a:gdLst>
            <a:cxnLst>
              <a:cxn ang="0">
                <a:pos x="T0" y="T1"/>
              </a:cxn>
              <a:cxn ang="0">
                <a:pos x="T2" y="T3"/>
              </a:cxn>
              <a:cxn ang="0">
                <a:pos x="T4" y="T5"/>
              </a:cxn>
              <a:cxn ang="0">
                <a:pos x="T6" y="T7"/>
              </a:cxn>
              <a:cxn ang="0">
                <a:pos x="T8" y="T9"/>
              </a:cxn>
              <a:cxn ang="0">
                <a:pos x="T10" y="T11"/>
              </a:cxn>
            </a:cxnLst>
            <a:rect l="0" t="0" r="r" b="b"/>
            <a:pathLst>
              <a:path w="138" h="105">
                <a:moveTo>
                  <a:pt x="118" y="55"/>
                </a:moveTo>
                <a:cubicBezTo>
                  <a:pt x="107" y="68"/>
                  <a:pt x="107" y="84"/>
                  <a:pt x="94" y="98"/>
                </a:cubicBezTo>
                <a:cubicBezTo>
                  <a:pt x="56" y="106"/>
                  <a:pt x="22" y="76"/>
                  <a:pt x="5" y="44"/>
                </a:cubicBezTo>
                <a:cubicBezTo>
                  <a:pt x="0" y="34"/>
                  <a:pt x="8" y="22"/>
                  <a:pt x="17" y="18"/>
                </a:cubicBezTo>
                <a:cubicBezTo>
                  <a:pt x="49" y="11"/>
                  <a:pt x="79" y="0"/>
                  <a:pt x="106" y="24"/>
                </a:cubicBezTo>
                <a:cubicBezTo>
                  <a:pt x="138" y="30"/>
                  <a:pt x="87" y="58"/>
                  <a:pt x="118" y="55"/>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355"/>
          <p:cNvSpPr/>
          <p:nvPr>
            <p:custDataLst>
              <p:tags r:id="rId18"/>
            </p:custDataLst>
          </p:nvPr>
        </p:nvSpPr>
        <p:spPr bwMode="auto">
          <a:xfrm>
            <a:off x="970574" y="2376219"/>
            <a:ext cx="207521" cy="243056"/>
          </a:xfrm>
          <a:custGeom>
            <a:gdLst>
              <a:gd name="T0" fmla="*/ 142 w 142"/>
              <a:gd name="T1" fmla="*/ 98 h 166"/>
              <a:gd name="T2" fmla="*/ 129 w 142"/>
              <a:gd name="T3" fmla="*/ 151 h 166"/>
              <a:gd name="T4" fmla="*/ 38 w 142"/>
              <a:gd name="T5" fmla="*/ 154 h 166"/>
              <a:gd name="T6" fmla="*/ 12 w 142"/>
              <a:gd name="T7" fmla="*/ 90 h 166"/>
              <a:gd name="T8" fmla="*/ 25 w 142"/>
              <a:gd name="T9" fmla="*/ 20 h 166"/>
              <a:gd name="T10" fmla="*/ 138 w 142"/>
              <a:gd name="T11" fmla="*/ 58 h 166"/>
              <a:gd name="T12" fmla="*/ 142 w 142"/>
              <a:gd name="T13" fmla="*/ 98 h 166"/>
            </a:gdLst>
            <a:cxnLst>
              <a:cxn ang="0">
                <a:pos x="T0" y="T1"/>
              </a:cxn>
              <a:cxn ang="0">
                <a:pos x="T2" y="T3"/>
              </a:cxn>
              <a:cxn ang="0">
                <a:pos x="T4" y="T5"/>
              </a:cxn>
              <a:cxn ang="0">
                <a:pos x="T6" y="T7"/>
              </a:cxn>
              <a:cxn ang="0">
                <a:pos x="T8" y="T9"/>
              </a:cxn>
              <a:cxn ang="0">
                <a:pos x="T10" y="T11"/>
              </a:cxn>
              <a:cxn ang="0">
                <a:pos x="T12" y="T13"/>
              </a:cxn>
            </a:cxnLst>
            <a:rect l="0" t="0" r="r" b="b"/>
            <a:pathLst>
              <a:path w="142" h="166">
                <a:moveTo>
                  <a:pt x="142" y="98"/>
                </a:moveTo>
                <a:cubicBezTo>
                  <a:pt x="129" y="151"/>
                  <a:pt x="129" y="151"/>
                  <a:pt x="129" y="151"/>
                </a:cubicBezTo>
                <a:cubicBezTo>
                  <a:pt x="98" y="166"/>
                  <a:pt x="54" y="145"/>
                  <a:pt x="38" y="154"/>
                </a:cubicBezTo>
                <a:cubicBezTo>
                  <a:pt x="30" y="134"/>
                  <a:pt x="49" y="90"/>
                  <a:pt x="12" y="90"/>
                </a:cubicBezTo>
                <a:cubicBezTo>
                  <a:pt x="0" y="68"/>
                  <a:pt x="5" y="39"/>
                  <a:pt x="25" y="20"/>
                </a:cubicBezTo>
                <a:cubicBezTo>
                  <a:pt x="78" y="0"/>
                  <a:pt x="91" y="91"/>
                  <a:pt x="138" y="58"/>
                </a:cubicBezTo>
                <a:cubicBezTo>
                  <a:pt x="125" y="69"/>
                  <a:pt x="126" y="83"/>
                  <a:pt x="142" y="98"/>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49" name="图片 48"/>
          <p:cNvPicPr>
            <a:picLocks noChangeAspect="1"/>
          </p:cNvPicPr>
          <p:nvPr>
            <p:custDataLst>
              <p:tags r:id="rId20"/>
            </p:custDataLst>
          </p:nvPr>
        </p:nvPicPr>
        <p:blipFill>
          <a:blip r:embed="rId19">
            <a:extLst>
              <a:ext uri="{28A0092B-C50C-407E-A947-70E740481C1C}">
                <a14:useLocalDpi xmlns:a14="http://schemas.microsoft.com/office/drawing/2010/main" val="0"/>
              </a:ext>
            </a:extLst>
          </a:blip>
          <a:stretch>
            <a:fillRect/>
          </a:stretch>
        </p:blipFill>
        <p:spPr>
          <a:xfrm>
            <a:off x="1177710" y="637933"/>
            <a:ext cx="2402032" cy="2176461"/>
          </a:xfrm>
          <a:prstGeom prst="rect">
            <a:avLst/>
          </a:prstGeom>
        </p:spPr>
      </p:pic>
      <p:sp>
        <p:nvSpPr>
          <p:cNvPr id="2" name="标题 1"/>
          <p:cNvSpPr>
            <a:spLocks noGrp="1"/>
          </p:cNvSpPr>
          <p:nvPr>
            <p:ph type="title" hasCustomPrompt="1"/>
            <p:custDataLst>
              <p:tags r:id="rId21"/>
            </p:custDataLst>
          </p:nvPr>
        </p:nvSpPr>
        <p:spPr>
          <a:xfrm>
            <a:off x="2908301" y="3514370"/>
            <a:ext cx="6385314" cy="999639"/>
          </a:xfrm>
        </p:spPr>
        <p:txBody>
          <a:bodyPr lIns="90000" tIns="0" rIns="90000" bIns="46800" anchor="t" anchorCtr="0">
            <a:normAutofit/>
          </a:bodyPr>
          <a:lstStyle>
            <a:lvl1pPr algn="ctr">
              <a:defRPr sz="2400" b="0" u="none" strike="noStrike" kern="1200" cap="none" spc="300" normalizeH="0" baseline="0">
                <a:solidFill>
                  <a:schemeClr val="tx1">
                    <a:lumMod val="75000"/>
                    <a:lumOff val="25000"/>
                  </a:schemeClr>
                </a:solidFill>
                <a:uFillTx/>
                <a:latin typeface="Arial" pitchFamily="34" charset="0"/>
                <a:ea typeface="汉仪乐喵体W" panose="00020600040101010101" pitchFamily="18" charset="-122"/>
              </a:defRPr>
            </a:lvl1pPr>
          </a:lstStyle>
          <a:p>
            <a:r>
              <a:rPr lang="zh-CN" altLang="en-US"/>
              <a:t>单击此处编辑标题</a:t>
            </a:r>
          </a:p>
        </p:txBody>
      </p:sp>
      <p:sp>
        <p:nvSpPr>
          <p:cNvPr id="4" name="日期占位符 3"/>
          <p:cNvSpPr>
            <a:spLocks noGrp="1"/>
          </p:cNvSpPr>
          <p:nvPr>
            <p:ph type="dt" sz="half" idx="10"/>
            <p:custDataLst>
              <p:tags r:id="rId22"/>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23"/>
            </p:custDataLst>
          </p:nvPr>
        </p:nvSpPr>
        <p:spPr/>
        <p:txBody>
          <a:bodyPr/>
          <a:lstStyle/>
          <a:p>
            <a:endParaRPr lang="zh-CN" altLang="en-US"/>
          </a:p>
        </p:txBody>
      </p:sp>
      <p:sp>
        <p:nvSpPr>
          <p:cNvPr id="6" name="灯片编号占位符 5"/>
          <p:cNvSpPr>
            <a:spLocks noGrp="1"/>
          </p:cNvSpPr>
          <p:nvPr>
            <p:ph type="sldNum" sz="quarter" idx="12"/>
            <p:custDataLst>
              <p:tags r:id="rId2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grpSp>
        <p:nvGrpSpPr>
          <p:cNvPr id="8" name="组合 7"/>
          <p:cNvGrpSpPr/>
          <p:nvPr>
            <p:custDataLst>
              <p:tags r:id="rId1"/>
            </p:custDataLst>
          </p:nvPr>
        </p:nvGrpSpPr>
        <p:grpSpPr>
          <a:xfrm>
            <a:off x="10383289" y="5526523"/>
            <a:ext cx="1583448" cy="905587"/>
            <a:chOff x="4142899" y="4440771"/>
            <a:chExt cx="2836863" cy="1622425"/>
          </a:xfrm>
        </p:grpSpPr>
        <p:grpSp>
          <p:nvGrpSpPr>
            <p:cNvPr id="9" name="组合 8"/>
            <p:cNvGrpSpPr/>
            <p:nvPr/>
          </p:nvGrpSpPr>
          <p:grpSpPr>
            <a:xfrm>
              <a:off x="5009674" y="4440771"/>
              <a:ext cx="1970088" cy="1077913"/>
              <a:chOff x="1774825" y="5948363"/>
              <a:chExt cx="1970088" cy="1077913"/>
            </a:xfrm>
          </p:grpSpPr>
          <p:sp>
            <p:nvSpPr>
              <p:cNvPr id="17"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 name="组合 9"/>
            <p:cNvGrpSpPr/>
            <p:nvPr/>
          </p:nvGrpSpPr>
          <p:grpSpPr>
            <a:xfrm>
              <a:off x="4142899" y="4447121"/>
              <a:ext cx="2063750" cy="1616075"/>
              <a:chOff x="908050" y="5954713"/>
              <a:chExt cx="2063750" cy="1616075"/>
            </a:xfrm>
          </p:grpSpPr>
          <p:sp>
            <p:nvSpPr>
              <p:cNvPr id="11"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p:custDataLst>
              <p:tags r:id="rId11"/>
            </p:custDataLst>
          </p:nvPr>
        </p:nvSpPr>
        <p:spPr>
          <a:xfrm>
            <a:off x="669882" y="443234"/>
            <a:ext cx="10852237" cy="441964"/>
          </a:xfrm>
        </p:spPr>
        <p:txBody>
          <a:bodyPr vert="horz" lIns="90000" tIns="46800" rIns="90000" bIns="468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12"/>
            </p:custDataLst>
          </p:nvPr>
        </p:nvSpPr>
        <p:spPr>
          <a:xfrm>
            <a:off x="669930" y="952508"/>
            <a:ext cx="5283242"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13"/>
            </p:custDataLst>
          </p:nvPr>
        </p:nvSpPr>
        <p:spPr>
          <a:xfrm>
            <a:off x="6238877" y="952508"/>
            <a:ext cx="5283242" cy="5388907"/>
          </a:xfrm>
        </p:spPr>
        <p:txBody>
          <a:bodyPr lIns="90000" tIns="46800" rIns="90000" bIns="46800">
            <a:normAutofit/>
          </a:bodyPr>
          <a:lstStyle>
            <a:lvl1pPr>
              <a:defRPr sz="1600">
                <a:solidFill>
                  <a:schemeClr val="tx1">
                    <a:lumMod val="75000"/>
                    <a:lumOff val="25000"/>
                  </a:schemeClr>
                </a:solidFill>
                <a:latin typeface="微软雅黑" panose="020b0503020204020204" pitchFamily="34" charset="-122"/>
                <a:ea typeface="微软雅黑" panose="020b0503020204020204" pitchFamily="34" charset="-122"/>
              </a:defRPr>
            </a:lvl1pPr>
            <a:lvl2pPr>
              <a:defRPr sz="1600">
                <a:solidFill>
                  <a:schemeClr val="tx1">
                    <a:lumMod val="75000"/>
                    <a:lumOff val="25000"/>
                  </a:schemeClr>
                </a:solidFill>
                <a:latin typeface="微软雅黑" panose="020b0503020204020204" pitchFamily="34" charset="-122"/>
                <a:ea typeface="微软雅黑" panose="020b0503020204020204" pitchFamily="34" charset="-122"/>
              </a:defRPr>
            </a:lvl2pPr>
            <a:lvl3pPr>
              <a:defRPr sz="1600">
                <a:solidFill>
                  <a:schemeClr val="tx1">
                    <a:lumMod val="75000"/>
                    <a:lumOff val="25000"/>
                  </a:schemeClr>
                </a:solidFill>
                <a:latin typeface="微软雅黑" panose="020b0503020204020204" pitchFamily="34" charset="-122"/>
                <a:ea typeface="微软雅黑" panose="020b0503020204020204" pitchFamily="34" charset="-122"/>
              </a:defRPr>
            </a:lvl3pPr>
            <a:lvl4pPr>
              <a:defRPr sz="1600">
                <a:solidFill>
                  <a:schemeClr val="tx1">
                    <a:lumMod val="75000"/>
                    <a:lumOff val="25000"/>
                  </a:schemeClr>
                </a:solidFill>
                <a:latin typeface="微软雅黑" panose="020b0503020204020204" pitchFamily="34" charset="-122"/>
                <a:ea typeface="微软雅黑" panose="020b0503020204020204" pitchFamily="34" charset="-122"/>
              </a:defRPr>
            </a:lvl4pPr>
            <a:lvl5pPr>
              <a:defRPr sz="1600">
                <a:solidFill>
                  <a:schemeClr val="tx1">
                    <a:lumMod val="75000"/>
                    <a:lumOff val="2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1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5"/>
            </p:custDataLst>
          </p:nvPr>
        </p:nvSpPr>
        <p:spPr/>
        <p:txBody>
          <a:bodyPr/>
          <a:lstStyle/>
          <a:p>
            <a:endParaRPr lang="zh-CN" altLang="en-US"/>
          </a:p>
        </p:txBody>
      </p:sp>
      <p:sp>
        <p:nvSpPr>
          <p:cNvPr id="7" name="灯片编号占位符 6"/>
          <p:cNvSpPr>
            <a:spLocks noGrp="1"/>
          </p:cNvSpPr>
          <p:nvPr>
            <p:ph type="sldNum" sz="quarter" idx="12"/>
            <p:custDataLst>
              <p:tags r:id="rId1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grpSp>
        <p:nvGrpSpPr>
          <p:cNvPr id="10" name="组合 9"/>
          <p:cNvGrpSpPr/>
          <p:nvPr>
            <p:custDataLst>
              <p:tags r:id="rId1"/>
            </p:custDataLst>
          </p:nvPr>
        </p:nvGrpSpPr>
        <p:grpSpPr>
          <a:xfrm>
            <a:off x="10383289" y="5526523"/>
            <a:ext cx="1583448" cy="905587"/>
            <a:chOff x="4142899" y="4440771"/>
            <a:chExt cx="2836863" cy="1622425"/>
          </a:xfrm>
        </p:grpSpPr>
        <p:grpSp>
          <p:nvGrpSpPr>
            <p:cNvPr id="11" name="组合 10"/>
            <p:cNvGrpSpPr/>
            <p:nvPr/>
          </p:nvGrpSpPr>
          <p:grpSpPr>
            <a:xfrm>
              <a:off x="5009674" y="4440771"/>
              <a:ext cx="1970088" cy="1077913"/>
              <a:chOff x="1774825" y="5948363"/>
              <a:chExt cx="1970088" cy="1077913"/>
            </a:xfrm>
          </p:grpSpPr>
          <p:sp>
            <p:nvSpPr>
              <p:cNvPr id="19"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 name="组合 11"/>
            <p:cNvGrpSpPr/>
            <p:nvPr/>
          </p:nvGrpSpPr>
          <p:grpSpPr>
            <a:xfrm>
              <a:off x="4142899" y="4447121"/>
              <a:ext cx="2063750" cy="1616075"/>
              <a:chOff x="908050" y="5954713"/>
              <a:chExt cx="2063750" cy="1616075"/>
            </a:xfrm>
          </p:grpSpPr>
          <p:sp>
            <p:nvSpPr>
              <p:cNvPr id="13"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p:custDataLst>
              <p:tags r:id="rId11"/>
            </p:custDataLst>
          </p:nvPr>
        </p:nvSpPr>
        <p:spPr>
          <a:xfrm>
            <a:off x="669882" y="443234"/>
            <a:ext cx="10852237" cy="441964"/>
          </a:xfrm>
        </p:spPr>
        <p:txBody>
          <a:bodyPr vert="horz" lIns="90000" tIns="46800" rIns="90000" bIns="468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12"/>
            </p:custDataLst>
          </p:nvPr>
        </p:nvSpPr>
        <p:spPr>
          <a:xfrm>
            <a:off x="669930" y="952508"/>
            <a:ext cx="5283242" cy="381003"/>
          </a:xfrm>
        </p:spPr>
        <p:txBody>
          <a:bodyPr lIns="90000" tIns="46800" rIns="90000" bIns="468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75000"/>
                    <a:lumOff val="25000"/>
                  </a:schemeClr>
                </a:solidFill>
                <a:uFillTx/>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13"/>
            </p:custDataLst>
          </p:nvPr>
        </p:nvSpPr>
        <p:spPr>
          <a:xfrm>
            <a:off x="669925" y="1406525"/>
            <a:ext cx="5283200" cy="4934752"/>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14"/>
            </p:custDataLst>
          </p:nvPr>
        </p:nvSpPr>
        <p:spPr>
          <a:xfrm>
            <a:off x="6235750" y="952508"/>
            <a:ext cx="5283242" cy="381003"/>
          </a:xfrm>
        </p:spPr>
        <p:txBody>
          <a:bodyPr vert="horz" lIns="90000" tIns="46800" rIns="90000" bIns="468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15"/>
            </p:custDataLst>
          </p:nvPr>
        </p:nvSpPr>
        <p:spPr>
          <a:xfrm>
            <a:off x="6235750" y="1406525"/>
            <a:ext cx="5283242" cy="4934752"/>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1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7"/>
            </p:custDataLst>
          </p:nvPr>
        </p:nvSpPr>
        <p:spPr/>
        <p:txBody>
          <a:bodyPr/>
          <a:lstStyle/>
          <a:p>
            <a:endParaRPr lang="zh-CN" altLang="en-US"/>
          </a:p>
        </p:txBody>
      </p:sp>
      <p:sp>
        <p:nvSpPr>
          <p:cNvPr id="9" name="灯片编号占位符 8"/>
          <p:cNvSpPr>
            <a:spLocks noGrp="1"/>
          </p:cNvSpPr>
          <p:nvPr>
            <p:ph type="sldNum" sz="quarter" idx="12"/>
            <p:custDataLst>
              <p:tags r:id="rId1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8063162" y="5025993"/>
            <a:ext cx="3596952" cy="1832007"/>
          </a:xfrm>
          <a:prstGeom prst="rect">
            <a:avLst/>
          </a:prstGeom>
        </p:spPr>
      </p:pic>
      <p:sp>
        <p:nvSpPr>
          <p:cNvPr id="2" name="标题 1"/>
          <p:cNvSpPr>
            <a:spLocks noGrp="1"/>
          </p:cNvSpPr>
          <p:nvPr>
            <p:ph type="title"/>
            <p:custDataLst>
              <p:tags r:id="rId3"/>
            </p:custDataLst>
          </p:nvPr>
        </p:nvSpPr>
        <p:spPr/>
        <p:txBody>
          <a:bodyPr vert="horz" lIns="90000" tIns="46800" rIns="90000" bIns="468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grpSp>
        <p:nvGrpSpPr>
          <p:cNvPr id="8" name="组合 7"/>
          <p:cNvGrpSpPr/>
          <p:nvPr>
            <p:custDataLst>
              <p:tags r:id="rId1"/>
            </p:custDataLst>
          </p:nvPr>
        </p:nvGrpSpPr>
        <p:grpSpPr>
          <a:xfrm>
            <a:off x="10383289" y="5526523"/>
            <a:ext cx="1583448" cy="905587"/>
            <a:chOff x="4142899" y="4440771"/>
            <a:chExt cx="2836863" cy="1622425"/>
          </a:xfrm>
        </p:grpSpPr>
        <p:grpSp>
          <p:nvGrpSpPr>
            <p:cNvPr id="9" name="组合 8"/>
            <p:cNvGrpSpPr/>
            <p:nvPr/>
          </p:nvGrpSpPr>
          <p:grpSpPr>
            <a:xfrm>
              <a:off x="5009674" y="4440771"/>
              <a:ext cx="1970088" cy="1077913"/>
              <a:chOff x="1774825" y="5948363"/>
              <a:chExt cx="1970088" cy="1077913"/>
            </a:xfrm>
          </p:grpSpPr>
          <p:sp>
            <p:nvSpPr>
              <p:cNvPr id="17"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 name="组合 9"/>
            <p:cNvGrpSpPr/>
            <p:nvPr/>
          </p:nvGrpSpPr>
          <p:grpSpPr>
            <a:xfrm>
              <a:off x="4142899" y="4447121"/>
              <a:ext cx="2063750" cy="1616075"/>
              <a:chOff x="908050" y="5954713"/>
              <a:chExt cx="2063750" cy="1616075"/>
            </a:xfrm>
          </p:grpSpPr>
          <p:sp>
            <p:nvSpPr>
              <p:cNvPr id="11"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p:custDataLst>
              <p:tags r:id="rId11"/>
            </p:custDataLst>
          </p:nvPr>
        </p:nvSpPr>
        <p:spPr>
          <a:xfrm>
            <a:off x="669930" y="443234"/>
            <a:ext cx="10852237" cy="441964"/>
          </a:xfrm>
        </p:spPr>
        <p:txBody>
          <a:bodyPr vert="horz" lIns="90000" tIns="46800" rIns="90000" bIns="468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图片占位符 2"/>
          <p:cNvSpPr>
            <a:spLocks noGrp="1"/>
          </p:cNvSpPr>
          <p:nvPr>
            <p:ph type="pic" idx="1"/>
            <p:custDataLst>
              <p:tags r:id="rId12"/>
            </p:custDataLst>
          </p:nvPr>
        </p:nvSpPr>
        <p:spPr>
          <a:xfrm>
            <a:off x="669930" y="952508"/>
            <a:ext cx="5283242" cy="5388907"/>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13"/>
            </p:custDataLst>
          </p:nvPr>
        </p:nvSpPr>
        <p:spPr>
          <a:xfrm>
            <a:off x="6238925" y="952508"/>
            <a:ext cx="5283242"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幼圆" panose="02010509060101010101" pitchFamily="49"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1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5"/>
            </p:custDataLst>
          </p:nvPr>
        </p:nvSpPr>
        <p:spPr/>
        <p:txBody>
          <a:bodyPr/>
          <a:lstStyle/>
          <a:p>
            <a:endParaRPr lang="zh-CN" altLang="en-US"/>
          </a:p>
        </p:txBody>
      </p:sp>
      <p:sp>
        <p:nvSpPr>
          <p:cNvPr id="7" name="灯片编号占位符 6"/>
          <p:cNvSpPr>
            <a:spLocks noGrp="1"/>
          </p:cNvSpPr>
          <p:nvPr>
            <p:ph type="sldNum" sz="quarter" idx="12"/>
            <p:custDataLst>
              <p:tags r:id="rId1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grpSp>
        <p:nvGrpSpPr>
          <p:cNvPr id="7" name="组合 6"/>
          <p:cNvGrpSpPr/>
          <p:nvPr>
            <p:custDataLst>
              <p:tags r:id="rId1"/>
            </p:custDataLst>
          </p:nvPr>
        </p:nvGrpSpPr>
        <p:grpSpPr>
          <a:xfrm>
            <a:off x="10383289" y="5526523"/>
            <a:ext cx="1583448" cy="905587"/>
            <a:chOff x="4142899" y="4440771"/>
            <a:chExt cx="2836863" cy="1622425"/>
          </a:xfrm>
        </p:grpSpPr>
        <p:grpSp>
          <p:nvGrpSpPr>
            <p:cNvPr id="8" name="组合 7"/>
            <p:cNvGrpSpPr/>
            <p:nvPr/>
          </p:nvGrpSpPr>
          <p:grpSpPr>
            <a:xfrm>
              <a:off x="5009674" y="4440771"/>
              <a:ext cx="1970088" cy="1077913"/>
              <a:chOff x="1774825" y="5948363"/>
              <a:chExt cx="1970088" cy="1077913"/>
            </a:xfrm>
          </p:grpSpPr>
          <p:sp>
            <p:nvSpPr>
              <p:cNvPr id="16"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4142899" y="4447121"/>
              <a:ext cx="2063750" cy="1616075"/>
              <a:chOff x="908050" y="5954713"/>
              <a:chExt cx="2063750" cy="1616075"/>
            </a:xfrm>
          </p:grpSpPr>
          <p:sp>
            <p:nvSpPr>
              <p:cNvPr id="10"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竖排标题 1"/>
          <p:cNvSpPr>
            <a:spLocks noGrp="1"/>
          </p:cNvSpPr>
          <p:nvPr>
            <p:ph type="title" orient="vert"/>
            <p:custDataLst>
              <p:tags r:id="rId11"/>
            </p:custDataLst>
          </p:nvPr>
        </p:nvSpPr>
        <p:spPr>
          <a:xfrm>
            <a:off x="10571135" y="952508"/>
            <a:ext cx="950984" cy="5388907"/>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12"/>
            </p:custDataLst>
          </p:nvPr>
        </p:nvSpPr>
        <p:spPr>
          <a:xfrm>
            <a:off x="669925" y="952500"/>
            <a:ext cx="9828101" cy="5388907"/>
          </a:xfrm>
        </p:spPr>
        <p:txBody>
          <a:bodyPr vert="eaVert" lIns="90000" tIns="46800" rIns="90000" bIns="46800">
            <a:normAutofit/>
          </a:bodyPr>
          <a:lstStyle>
            <a:lvl1pPr indent="0" eaLnBrk="1" fontAlgn="auto" latinLnBrk="0" hangingPunct="1">
              <a:defRPr baseline="0">
                <a:solidFill>
                  <a:schemeClr val="tx1">
                    <a:lumMod val="75000"/>
                    <a:lumOff val="25000"/>
                  </a:schemeClr>
                </a:solidFill>
                <a:latin typeface="Arial" pitchFamily="34" charset="0"/>
                <a:ea typeface="幼圆" panose="02010509060101010101" pitchFamily="49" charset="-122"/>
              </a:defRPr>
            </a:lvl1pPr>
            <a:lvl2pPr indent="0" eaLnBrk="1" fontAlgn="auto" latinLnBrk="0" hangingPunct="1">
              <a:defRPr baseline="0">
                <a:solidFill>
                  <a:schemeClr val="tx1">
                    <a:lumMod val="75000"/>
                    <a:lumOff val="25000"/>
                  </a:schemeClr>
                </a:solidFill>
                <a:latin typeface="Arial" pitchFamily="34" charset="0"/>
                <a:ea typeface="幼圆" panose="02010509060101010101" pitchFamily="49" charset="-122"/>
              </a:defRPr>
            </a:lvl2pPr>
            <a:lvl3pPr indent="0" eaLnBrk="1" fontAlgn="auto" latinLnBrk="0" hangingPunct="1">
              <a:defRPr baseline="0">
                <a:solidFill>
                  <a:schemeClr val="tx1">
                    <a:lumMod val="75000"/>
                    <a:lumOff val="25000"/>
                  </a:schemeClr>
                </a:solidFill>
                <a:latin typeface="Arial" pitchFamily="34" charset="0"/>
                <a:ea typeface="幼圆" panose="02010509060101010101" pitchFamily="49" charset="-122"/>
              </a:defRPr>
            </a:lvl3pPr>
            <a:lvl4pPr indent="0" eaLnBrk="1" fontAlgn="auto" latinLnBrk="0" hangingPunct="1">
              <a:defRPr baseline="0">
                <a:solidFill>
                  <a:schemeClr val="tx1">
                    <a:lumMod val="75000"/>
                    <a:lumOff val="25000"/>
                  </a:schemeClr>
                </a:solidFill>
                <a:latin typeface="Arial" pitchFamily="34" charset="0"/>
                <a:ea typeface="幼圆" panose="02010509060101010101" pitchFamily="49" charset="-122"/>
              </a:defRPr>
            </a:lvl4pPr>
            <a:lvl5pPr indent="0" eaLnBrk="1" fontAlgn="auto" latinLnBrk="0" hangingPunct="1">
              <a:defRPr baseline="0">
                <a:solidFill>
                  <a:schemeClr val="tx1">
                    <a:lumMod val="75000"/>
                    <a:lumOff val="2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1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grpSp>
        <p:nvGrpSpPr>
          <p:cNvPr id="6" name="组合 5"/>
          <p:cNvGrpSpPr/>
          <p:nvPr>
            <p:custDataLst>
              <p:tags r:id="rId1"/>
            </p:custDataLst>
          </p:nvPr>
        </p:nvGrpSpPr>
        <p:grpSpPr>
          <a:xfrm>
            <a:off x="10383289" y="5526523"/>
            <a:ext cx="1583448" cy="905587"/>
            <a:chOff x="4142899" y="4440771"/>
            <a:chExt cx="2836863" cy="1622425"/>
          </a:xfrm>
        </p:grpSpPr>
        <p:grpSp>
          <p:nvGrpSpPr>
            <p:cNvPr id="8" name="组合 7"/>
            <p:cNvGrpSpPr/>
            <p:nvPr/>
          </p:nvGrpSpPr>
          <p:grpSpPr>
            <a:xfrm>
              <a:off x="5009674" y="4440771"/>
              <a:ext cx="1970088" cy="1077913"/>
              <a:chOff x="1774825" y="5948363"/>
              <a:chExt cx="1970088" cy="1077913"/>
            </a:xfrm>
          </p:grpSpPr>
          <p:sp>
            <p:nvSpPr>
              <p:cNvPr id="16" name="Freeform 231"/>
              <p:cNvSpPr/>
              <p:nvPr>
                <p:custDataLst>
                  <p:tags r:id="rId2"/>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232"/>
              <p:cNvSpPr/>
              <p:nvPr>
                <p:custDataLst>
                  <p:tags r:id="rId3"/>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3"/>
              <p:cNvSpPr/>
              <p:nvPr>
                <p:custDataLst>
                  <p:tags r:id="rId4"/>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4142899" y="4447121"/>
              <a:ext cx="2063750" cy="1616075"/>
              <a:chOff x="908050" y="5954713"/>
              <a:chExt cx="2063750" cy="1616075"/>
            </a:xfrm>
          </p:grpSpPr>
          <p:sp>
            <p:nvSpPr>
              <p:cNvPr id="10" name="Freeform 234"/>
              <p:cNvSpPr/>
              <p:nvPr>
                <p:custDataLst>
                  <p:tags r:id="rId5"/>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235"/>
              <p:cNvSpPr/>
              <p:nvPr>
                <p:custDataLst>
                  <p:tags r:id="rId6"/>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236"/>
              <p:cNvSpPr/>
              <p:nvPr>
                <p:custDataLst>
                  <p:tags r:id="rId7"/>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237"/>
              <p:cNvSpPr/>
              <p:nvPr>
                <p:custDataLst>
                  <p:tags r:id="rId8"/>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238"/>
              <p:cNvSpPr/>
              <p:nvPr>
                <p:custDataLst>
                  <p:tags r:id="rId9"/>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39"/>
              <p:cNvSpPr/>
              <p:nvPr>
                <p:custDataLst>
                  <p:tags r:id="rId10"/>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 name="日期占位符 2"/>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lstStyle/>
          <a:p>
            <a:endParaRPr lang="zh-CN" altLang="en-US"/>
          </a:p>
        </p:txBody>
      </p:sp>
      <p:sp>
        <p:nvSpPr>
          <p:cNvPr id="5" name="灯片编号占位符 4"/>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4"/>
            </p:custDataLst>
          </p:nvPr>
        </p:nvSpPr>
        <p:spPr>
          <a:xfrm>
            <a:off x="669930" y="952508"/>
            <a:ext cx="10852237" cy="5388907"/>
          </a:xfrm>
        </p:spPr>
        <p:txBody>
          <a:bodyPr/>
          <a:lstStyle>
            <a:lvl1pPr>
              <a:defRPr baseline="0">
                <a:solidFill>
                  <a:schemeClr val="tx1">
                    <a:lumMod val="75000"/>
                    <a:lumOff val="25000"/>
                  </a:schemeClr>
                </a:solidFill>
              </a:defRPr>
            </a:lvl1pPr>
            <a:lvl2pPr>
              <a:defRPr baseline="0">
                <a:solidFill>
                  <a:schemeClr val="tx1">
                    <a:lumMod val="75000"/>
                    <a:lumOff val="25000"/>
                  </a:schemeClr>
                </a:solidFill>
              </a:defRPr>
            </a:lvl2pPr>
            <a:lvl3pPr>
              <a:defRPr baseline="0">
                <a:solidFill>
                  <a:schemeClr val="tx1">
                    <a:lumMod val="75000"/>
                    <a:lumOff val="25000"/>
                  </a:schemeClr>
                </a:solidFill>
              </a:defRPr>
            </a:lvl3pPr>
            <a:lvl4pPr>
              <a:defRPr baseline="0">
                <a:solidFill>
                  <a:schemeClr val="tx1">
                    <a:lumMod val="75000"/>
                    <a:lumOff val="25000"/>
                  </a:schemeClr>
                </a:solidFill>
              </a:defRPr>
            </a:lvl4pPr>
            <a:lvl5pPr>
              <a:defRPr baseline="0">
                <a:solidFill>
                  <a:schemeClr val="tx1">
                    <a:lumMod val="75000"/>
                    <a:lumOff val="2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tx2"/>
        </a:solidFill>
        <a:effectLst/>
      </p:bgPr>
    </p:bg>
    <p:spTree>
      <p:nvGrpSpPr>
        <p:cNvPr id="1" name=""/>
        <p:cNvGrpSpPr/>
        <p:nvPr/>
      </p:nvGrpSpPr>
      <p:grpSpPr>
        <a:xfrm>
          <a:off x="0" y="0"/>
          <a:ext cx="0" cy="0"/>
        </a:xfrm>
      </p:grpSpPr>
      <p:pic>
        <p:nvPicPr>
          <p:cNvPr id="56" name="图片 55"/>
          <p:cNvPicPr>
            <a:picLocks noChangeAspect="1"/>
          </p:cNvPicPr>
          <p:nvPr/>
        </p:nvPicPr>
        <p:blipFill>
          <a:blip r:embed="rId1"/>
          <a:stretch>
            <a:fillRect/>
          </a:stretch>
        </p:blipFill>
        <p:spPr>
          <a:xfrm>
            <a:off x="3418150" y="395223"/>
            <a:ext cx="5407621" cy="6145301"/>
          </a:xfrm>
          <a:prstGeom prst="rect">
            <a:avLst/>
          </a:prstGeom>
        </p:spPr>
      </p:pic>
      <p:pic>
        <p:nvPicPr>
          <p:cNvPr id="26" name="图片 25"/>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382122" y="4922425"/>
            <a:ext cx="5230821" cy="1935576"/>
          </a:xfrm>
          <a:prstGeom prst="rect">
            <a:avLst/>
          </a:prstGeom>
        </p:spPr>
      </p:pic>
      <p:sp>
        <p:nvSpPr>
          <p:cNvPr id="27" name="Freeform 379"/>
          <p:cNvSpPr>
            <a:spLocks noEditPoints="1"/>
          </p:cNvSpPr>
          <p:nvPr>
            <p:custDataLst>
              <p:tags r:id="rId4"/>
            </p:custDataLst>
          </p:nvPr>
        </p:nvSpPr>
        <p:spPr bwMode="auto">
          <a:xfrm>
            <a:off x="1304925" y="3097213"/>
            <a:ext cx="10729913" cy="3560763"/>
          </a:xfrm>
          <a:custGeom>
            <a:gdLst>
              <a:gd name="T0" fmla="*/ 4156 w 4176"/>
              <a:gd name="T1" fmla="*/ 1578 h 1623"/>
              <a:gd name="T2" fmla="*/ 4176 w 4176"/>
              <a:gd name="T3" fmla="*/ 1569 h 1623"/>
              <a:gd name="T4" fmla="*/ 4176 w 4176"/>
              <a:gd name="T5" fmla="*/ 1623 h 1623"/>
              <a:gd name="T6" fmla="*/ 4123 w 4176"/>
              <a:gd name="T7" fmla="*/ 1580 h 1623"/>
              <a:gd name="T8" fmla="*/ 4132 w 4176"/>
              <a:gd name="T9" fmla="*/ 1614 h 1623"/>
              <a:gd name="T10" fmla="*/ 4167 w 4176"/>
              <a:gd name="T11" fmla="*/ 1578 h 1623"/>
              <a:gd name="T12" fmla="*/ 4079 w 4176"/>
              <a:gd name="T13" fmla="*/ 1601 h 1623"/>
              <a:gd name="T14" fmla="*/ 4099 w 4176"/>
              <a:gd name="T15" fmla="*/ 1569 h 1623"/>
              <a:gd name="T16" fmla="*/ 4088 w 4176"/>
              <a:gd name="T17" fmla="*/ 1578 h 1623"/>
              <a:gd name="T18" fmla="*/ 4121 w 4176"/>
              <a:gd name="T19" fmla="*/ 1591 h 1623"/>
              <a:gd name="T20" fmla="*/ 4112 w 4176"/>
              <a:gd name="T21" fmla="*/ 1569 h 1623"/>
              <a:gd name="T22" fmla="*/ 4143 w 4176"/>
              <a:gd name="T23" fmla="*/ 1578 h 1623"/>
              <a:gd name="T24" fmla="*/ 4112 w 4176"/>
              <a:gd name="T25" fmla="*/ 1569 h 1623"/>
              <a:gd name="T26" fmla="*/ 4145 w 4176"/>
              <a:gd name="T27" fmla="*/ 1591 h 1623"/>
              <a:gd name="T28" fmla="*/ 4154 w 4176"/>
              <a:gd name="T29" fmla="*/ 1557 h 1623"/>
              <a:gd name="T30" fmla="*/ 4134 w 4176"/>
              <a:gd name="T31" fmla="*/ 1601 h 1623"/>
              <a:gd name="T32" fmla="*/ 4123 w 4176"/>
              <a:gd name="T33" fmla="*/ 1567 h 1623"/>
              <a:gd name="T34" fmla="*/ 4154 w 4176"/>
              <a:gd name="T35" fmla="*/ 1523 h 1623"/>
              <a:gd name="T36" fmla="*/ 4145 w 4176"/>
              <a:gd name="T37" fmla="*/ 1544 h 1623"/>
              <a:gd name="T38" fmla="*/ 4132 w 4176"/>
              <a:gd name="T39" fmla="*/ 1533 h 1623"/>
              <a:gd name="T40" fmla="*/ 4123 w 4176"/>
              <a:gd name="T41" fmla="*/ 1567 h 1623"/>
              <a:gd name="T42" fmla="*/ 3991 w 4176"/>
              <a:gd name="T43" fmla="*/ 1591 h 1623"/>
              <a:gd name="T44" fmla="*/ 4010 w 4176"/>
              <a:gd name="T45" fmla="*/ 1591 h 1623"/>
              <a:gd name="T46" fmla="*/ 4027 w 4176"/>
              <a:gd name="T47" fmla="*/ 1591 h 1623"/>
              <a:gd name="T48" fmla="*/ 4044 w 4176"/>
              <a:gd name="T49" fmla="*/ 1623 h 1623"/>
              <a:gd name="T50" fmla="*/ 4013 w 4176"/>
              <a:gd name="T51" fmla="*/ 1602 h 1623"/>
              <a:gd name="T52" fmla="*/ 4022 w 4176"/>
              <a:gd name="T53" fmla="*/ 1614 h 1623"/>
              <a:gd name="T54" fmla="*/ 4035 w 4176"/>
              <a:gd name="T55" fmla="*/ 1601 h 1623"/>
              <a:gd name="T56" fmla="*/ 4027 w 4176"/>
              <a:gd name="T57" fmla="*/ 1601 h 1623"/>
              <a:gd name="T58" fmla="*/ 4013 w 4176"/>
              <a:gd name="T59" fmla="*/ 1601 h 1623"/>
              <a:gd name="T60" fmla="*/ 4000 w 4176"/>
              <a:gd name="T61" fmla="*/ 1623 h 1623"/>
              <a:gd name="T62" fmla="*/ 0 w 4176"/>
              <a:gd name="T63" fmla="*/ 1614 h 1623"/>
              <a:gd name="T64" fmla="*/ 4013 w 4176"/>
              <a:gd name="T65" fmla="*/ 1589 h 1623"/>
              <a:gd name="T66" fmla="*/ 4066 w 4176"/>
              <a:gd name="T67" fmla="*/ 1569 h 1623"/>
              <a:gd name="T68" fmla="*/ 4101 w 4176"/>
              <a:gd name="T69" fmla="*/ 1614 h 1623"/>
              <a:gd name="T70" fmla="*/ 4110 w 4176"/>
              <a:gd name="T71" fmla="*/ 1602 h 1623"/>
              <a:gd name="T72" fmla="*/ 4057 w 4176"/>
              <a:gd name="T73" fmla="*/ 1623 h 1623"/>
              <a:gd name="T74" fmla="*/ 4022 w 4176"/>
              <a:gd name="T75" fmla="*/ 1578 h 1623"/>
              <a:gd name="T76" fmla="*/ 4013 w 4176"/>
              <a:gd name="T77" fmla="*/ 1589 h 1623"/>
              <a:gd name="T78" fmla="*/ 4101 w 4176"/>
              <a:gd name="T79" fmla="*/ 1546 h 1623"/>
              <a:gd name="T80" fmla="*/ 4121 w 4176"/>
              <a:gd name="T81" fmla="*/ 1555 h 1623"/>
              <a:gd name="T82" fmla="*/ 4110 w 4176"/>
              <a:gd name="T83" fmla="*/ 1589 h 1623"/>
              <a:gd name="T84" fmla="*/ 4134 w 4176"/>
              <a:gd name="T85" fmla="*/ 1546 h 1623"/>
              <a:gd name="T86" fmla="*/ 4167 w 4176"/>
              <a:gd name="T87" fmla="*/ 1510 h 1623"/>
              <a:gd name="T88" fmla="*/ 4123 w 4176"/>
              <a:gd name="T89" fmla="*/ 1455 h 1623"/>
              <a:gd name="T90" fmla="*/ 4143 w 4176"/>
              <a:gd name="T91" fmla="*/ 1465 h 1623"/>
              <a:gd name="T92" fmla="*/ 4132 w 4176"/>
              <a:gd name="T93" fmla="*/ 1501 h 1623"/>
              <a:gd name="T94" fmla="*/ 4176 w 4176"/>
              <a:gd name="T95" fmla="*/ 1555 h 1623"/>
              <a:gd name="T96" fmla="*/ 4134 w 4176"/>
              <a:gd name="T97" fmla="*/ 1546 h 1623"/>
              <a:gd name="T98" fmla="*/ 4145 w 4176"/>
              <a:gd name="T99" fmla="*/ 1452 h 1623"/>
              <a:gd name="T100" fmla="*/ 4167 w 4176"/>
              <a:gd name="T101" fmla="*/ 1433 h 1623"/>
              <a:gd name="T102" fmla="*/ 4176 w 4176"/>
              <a:gd name="T103" fmla="*/ 0 h 1623"/>
              <a:gd name="T104" fmla="*/ 4154 w 4176"/>
              <a:gd name="T105" fmla="*/ 1442 h 1623"/>
              <a:gd name="T106" fmla="*/ 4154 w 4176"/>
              <a:gd name="T107" fmla="*/ 1455 h 1623"/>
              <a:gd name="T108" fmla="*/ 4154 w 4176"/>
              <a:gd name="T109" fmla="*/ 1470 h 1623"/>
              <a:gd name="T110" fmla="*/ 4167 w 4176"/>
              <a:gd name="T111" fmla="*/ 1478 h 1623"/>
              <a:gd name="T112" fmla="*/ 4156 w 4176"/>
              <a:gd name="T113" fmla="*/ 1465 h 1623"/>
              <a:gd name="T114" fmla="*/ 4176 w 4176"/>
              <a:gd name="T115" fmla="*/ 1455 h 1623"/>
              <a:gd name="T116" fmla="*/ 4145 w 4176"/>
              <a:gd name="T117" fmla="*/ 1487 h 1623"/>
              <a:gd name="T118" fmla="*/ 4145 w 4176"/>
              <a:gd name="T119" fmla="*/ 1465 h 16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176" h="1623">
                <a:moveTo>
                  <a:pt x="4167" y="1578"/>
                </a:moveTo>
                <a:cubicBezTo>
                  <a:pt x="4156" y="1578"/>
                  <a:pt x="4156" y="1578"/>
                  <a:pt x="4156" y="1578"/>
                </a:cubicBezTo>
                <a:cubicBezTo>
                  <a:pt x="4156" y="1569"/>
                  <a:pt x="4156" y="1569"/>
                  <a:pt x="4156" y="1569"/>
                </a:cubicBezTo>
                <a:cubicBezTo>
                  <a:pt x="4176" y="1569"/>
                  <a:pt x="4176" y="1569"/>
                  <a:pt x="4176" y="1569"/>
                </a:cubicBezTo>
                <a:cubicBezTo>
                  <a:pt x="4176" y="1614"/>
                  <a:pt x="4176" y="1614"/>
                  <a:pt x="4176" y="1614"/>
                </a:cubicBezTo>
                <a:cubicBezTo>
                  <a:pt x="4176" y="1623"/>
                  <a:pt x="4176" y="1623"/>
                  <a:pt x="4176" y="1623"/>
                </a:cubicBezTo>
                <a:cubicBezTo>
                  <a:pt x="4123" y="1623"/>
                  <a:pt x="4123" y="1623"/>
                  <a:pt x="4123" y="1623"/>
                </a:cubicBezTo>
                <a:cubicBezTo>
                  <a:pt x="4123" y="1609"/>
                  <a:pt x="4123" y="1594"/>
                  <a:pt x="4123" y="1580"/>
                </a:cubicBezTo>
                <a:cubicBezTo>
                  <a:pt x="4132" y="1580"/>
                  <a:pt x="4132" y="1580"/>
                  <a:pt x="4132" y="1580"/>
                </a:cubicBezTo>
                <a:cubicBezTo>
                  <a:pt x="4132" y="1591"/>
                  <a:pt x="4132" y="1603"/>
                  <a:pt x="4132" y="1614"/>
                </a:cubicBezTo>
                <a:cubicBezTo>
                  <a:pt x="4167" y="1614"/>
                  <a:pt x="4167" y="1614"/>
                  <a:pt x="4167" y="1614"/>
                </a:cubicBezTo>
                <a:cubicBezTo>
                  <a:pt x="4167" y="1578"/>
                  <a:pt x="4167" y="1578"/>
                  <a:pt x="4167" y="1578"/>
                </a:cubicBezTo>
                <a:close/>
                <a:moveTo>
                  <a:pt x="4121" y="1601"/>
                </a:moveTo>
                <a:cubicBezTo>
                  <a:pt x="4079" y="1601"/>
                  <a:pt x="4079" y="1601"/>
                  <a:pt x="4079" y="1601"/>
                </a:cubicBezTo>
                <a:cubicBezTo>
                  <a:pt x="4079" y="1569"/>
                  <a:pt x="4079" y="1569"/>
                  <a:pt x="4079" y="1569"/>
                </a:cubicBezTo>
                <a:cubicBezTo>
                  <a:pt x="4099" y="1569"/>
                  <a:pt x="4099" y="1569"/>
                  <a:pt x="4099" y="1569"/>
                </a:cubicBezTo>
                <a:cubicBezTo>
                  <a:pt x="4099" y="1578"/>
                  <a:pt x="4099" y="1578"/>
                  <a:pt x="4099" y="1578"/>
                </a:cubicBezTo>
                <a:cubicBezTo>
                  <a:pt x="4088" y="1578"/>
                  <a:pt x="4088" y="1578"/>
                  <a:pt x="4088" y="1578"/>
                </a:cubicBezTo>
                <a:cubicBezTo>
                  <a:pt x="4088" y="1591"/>
                  <a:pt x="4088" y="1591"/>
                  <a:pt x="4088" y="1591"/>
                </a:cubicBezTo>
                <a:cubicBezTo>
                  <a:pt x="4121" y="1591"/>
                  <a:pt x="4121" y="1591"/>
                  <a:pt x="4121" y="1591"/>
                </a:cubicBezTo>
                <a:cubicBezTo>
                  <a:pt x="4121" y="1601"/>
                  <a:pt x="4121" y="1601"/>
                  <a:pt x="4121" y="1601"/>
                </a:cubicBezTo>
                <a:close/>
                <a:moveTo>
                  <a:pt x="4112" y="1569"/>
                </a:moveTo>
                <a:cubicBezTo>
                  <a:pt x="4122" y="1569"/>
                  <a:pt x="4133" y="1569"/>
                  <a:pt x="4143" y="1569"/>
                </a:cubicBezTo>
                <a:cubicBezTo>
                  <a:pt x="4143" y="1578"/>
                  <a:pt x="4143" y="1578"/>
                  <a:pt x="4143" y="1578"/>
                </a:cubicBezTo>
                <a:cubicBezTo>
                  <a:pt x="4133" y="1578"/>
                  <a:pt x="4122" y="1578"/>
                  <a:pt x="4112" y="1578"/>
                </a:cubicBezTo>
                <a:cubicBezTo>
                  <a:pt x="4112" y="1569"/>
                  <a:pt x="4112" y="1569"/>
                  <a:pt x="4112" y="1569"/>
                </a:cubicBezTo>
                <a:close/>
                <a:moveTo>
                  <a:pt x="4134" y="1591"/>
                </a:moveTo>
                <a:cubicBezTo>
                  <a:pt x="4145" y="1591"/>
                  <a:pt x="4145" y="1591"/>
                  <a:pt x="4145" y="1591"/>
                </a:cubicBezTo>
                <a:cubicBezTo>
                  <a:pt x="4145" y="1580"/>
                  <a:pt x="4145" y="1568"/>
                  <a:pt x="4145" y="1557"/>
                </a:cubicBezTo>
                <a:cubicBezTo>
                  <a:pt x="4154" y="1557"/>
                  <a:pt x="4154" y="1557"/>
                  <a:pt x="4154" y="1557"/>
                </a:cubicBezTo>
                <a:cubicBezTo>
                  <a:pt x="4154" y="1572"/>
                  <a:pt x="4154" y="1586"/>
                  <a:pt x="4154" y="1601"/>
                </a:cubicBezTo>
                <a:cubicBezTo>
                  <a:pt x="4134" y="1601"/>
                  <a:pt x="4134" y="1601"/>
                  <a:pt x="4134" y="1601"/>
                </a:cubicBezTo>
                <a:cubicBezTo>
                  <a:pt x="4134" y="1591"/>
                  <a:pt x="4134" y="1591"/>
                  <a:pt x="4134" y="1591"/>
                </a:cubicBezTo>
                <a:close/>
                <a:moveTo>
                  <a:pt x="4123" y="1567"/>
                </a:moveTo>
                <a:cubicBezTo>
                  <a:pt x="4123" y="1523"/>
                  <a:pt x="4123" y="1523"/>
                  <a:pt x="4123" y="1523"/>
                </a:cubicBezTo>
                <a:cubicBezTo>
                  <a:pt x="4154" y="1523"/>
                  <a:pt x="4154" y="1523"/>
                  <a:pt x="4154" y="1523"/>
                </a:cubicBezTo>
                <a:cubicBezTo>
                  <a:pt x="4154" y="1544"/>
                  <a:pt x="4154" y="1544"/>
                  <a:pt x="4154" y="1544"/>
                </a:cubicBezTo>
                <a:cubicBezTo>
                  <a:pt x="4145" y="1544"/>
                  <a:pt x="4145" y="1544"/>
                  <a:pt x="4145" y="1544"/>
                </a:cubicBezTo>
                <a:cubicBezTo>
                  <a:pt x="4145" y="1533"/>
                  <a:pt x="4145" y="1533"/>
                  <a:pt x="4145" y="1533"/>
                </a:cubicBezTo>
                <a:cubicBezTo>
                  <a:pt x="4132" y="1533"/>
                  <a:pt x="4132" y="1533"/>
                  <a:pt x="4132" y="1533"/>
                </a:cubicBezTo>
                <a:cubicBezTo>
                  <a:pt x="4132" y="1567"/>
                  <a:pt x="4132" y="1567"/>
                  <a:pt x="4132" y="1567"/>
                </a:cubicBezTo>
                <a:cubicBezTo>
                  <a:pt x="4123" y="1567"/>
                  <a:pt x="4123" y="1567"/>
                  <a:pt x="4123" y="1567"/>
                </a:cubicBezTo>
                <a:close/>
                <a:moveTo>
                  <a:pt x="3991" y="1614"/>
                </a:moveTo>
                <a:cubicBezTo>
                  <a:pt x="3991" y="1591"/>
                  <a:pt x="3991" y="1591"/>
                  <a:pt x="3991" y="1591"/>
                </a:cubicBezTo>
                <a:cubicBezTo>
                  <a:pt x="4010" y="1591"/>
                  <a:pt x="4010" y="1591"/>
                  <a:pt x="4010" y="1591"/>
                </a:cubicBezTo>
                <a:cubicBezTo>
                  <a:pt x="4010" y="1591"/>
                  <a:pt x="4010" y="1591"/>
                  <a:pt x="4010" y="1591"/>
                </a:cubicBezTo>
                <a:cubicBezTo>
                  <a:pt x="4022" y="1591"/>
                  <a:pt x="4022" y="1591"/>
                  <a:pt x="4022" y="1591"/>
                </a:cubicBezTo>
                <a:cubicBezTo>
                  <a:pt x="4027" y="1591"/>
                  <a:pt x="4027" y="1591"/>
                  <a:pt x="4027" y="1591"/>
                </a:cubicBezTo>
                <a:cubicBezTo>
                  <a:pt x="4044" y="1591"/>
                  <a:pt x="4044" y="1591"/>
                  <a:pt x="4044" y="1591"/>
                </a:cubicBezTo>
                <a:cubicBezTo>
                  <a:pt x="4044" y="1623"/>
                  <a:pt x="4044" y="1623"/>
                  <a:pt x="4044" y="1623"/>
                </a:cubicBezTo>
                <a:cubicBezTo>
                  <a:pt x="4013" y="1623"/>
                  <a:pt x="4013" y="1623"/>
                  <a:pt x="4013" y="1623"/>
                </a:cubicBezTo>
                <a:cubicBezTo>
                  <a:pt x="4013" y="1602"/>
                  <a:pt x="4013" y="1602"/>
                  <a:pt x="4013" y="1602"/>
                </a:cubicBezTo>
                <a:cubicBezTo>
                  <a:pt x="4022" y="1602"/>
                  <a:pt x="4022" y="1602"/>
                  <a:pt x="4022" y="1602"/>
                </a:cubicBezTo>
                <a:cubicBezTo>
                  <a:pt x="4022" y="1614"/>
                  <a:pt x="4022" y="1614"/>
                  <a:pt x="4022" y="1614"/>
                </a:cubicBezTo>
                <a:cubicBezTo>
                  <a:pt x="4035" y="1614"/>
                  <a:pt x="4035" y="1614"/>
                  <a:pt x="4035" y="1614"/>
                </a:cubicBezTo>
                <a:cubicBezTo>
                  <a:pt x="4035" y="1601"/>
                  <a:pt x="4035" y="1601"/>
                  <a:pt x="4035" y="1601"/>
                </a:cubicBezTo>
                <a:cubicBezTo>
                  <a:pt x="4027" y="1601"/>
                  <a:pt x="4027" y="1601"/>
                  <a:pt x="4027" y="1601"/>
                </a:cubicBezTo>
                <a:cubicBezTo>
                  <a:pt x="4027" y="1601"/>
                  <a:pt x="4027" y="1601"/>
                  <a:pt x="4027" y="1601"/>
                </a:cubicBezTo>
                <a:cubicBezTo>
                  <a:pt x="4013" y="1601"/>
                  <a:pt x="4013" y="1601"/>
                  <a:pt x="4013" y="1601"/>
                </a:cubicBezTo>
                <a:cubicBezTo>
                  <a:pt x="4013" y="1601"/>
                  <a:pt x="4013" y="1601"/>
                  <a:pt x="4013" y="1601"/>
                </a:cubicBezTo>
                <a:cubicBezTo>
                  <a:pt x="4000" y="1601"/>
                  <a:pt x="4000" y="1601"/>
                  <a:pt x="4000" y="1601"/>
                </a:cubicBezTo>
                <a:cubicBezTo>
                  <a:pt x="4000" y="1623"/>
                  <a:pt x="4000" y="1623"/>
                  <a:pt x="4000" y="1623"/>
                </a:cubicBezTo>
                <a:cubicBezTo>
                  <a:pt x="3995" y="1623"/>
                  <a:pt x="5" y="1623"/>
                  <a:pt x="0" y="1623"/>
                </a:cubicBezTo>
                <a:cubicBezTo>
                  <a:pt x="0" y="1614"/>
                  <a:pt x="0" y="1614"/>
                  <a:pt x="0" y="1614"/>
                </a:cubicBezTo>
                <a:cubicBezTo>
                  <a:pt x="3991" y="1614"/>
                  <a:pt x="3991" y="1614"/>
                  <a:pt x="3991" y="1614"/>
                </a:cubicBezTo>
                <a:close/>
                <a:moveTo>
                  <a:pt x="4013" y="1589"/>
                </a:moveTo>
                <a:cubicBezTo>
                  <a:pt x="4013" y="1569"/>
                  <a:pt x="4013" y="1569"/>
                  <a:pt x="4013" y="1569"/>
                </a:cubicBezTo>
                <a:cubicBezTo>
                  <a:pt x="4066" y="1569"/>
                  <a:pt x="4066" y="1569"/>
                  <a:pt x="4066" y="1569"/>
                </a:cubicBezTo>
                <a:cubicBezTo>
                  <a:pt x="4066" y="1614"/>
                  <a:pt x="4066" y="1614"/>
                  <a:pt x="4066" y="1614"/>
                </a:cubicBezTo>
                <a:cubicBezTo>
                  <a:pt x="4101" y="1614"/>
                  <a:pt x="4101" y="1614"/>
                  <a:pt x="4101" y="1614"/>
                </a:cubicBezTo>
                <a:cubicBezTo>
                  <a:pt x="4101" y="1602"/>
                  <a:pt x="4101" y="1602"/>
                  <a:pt x="4101" y="1602"/>
                </a:cubicBezTo>
                <a:cubicBezTo>
                  <a:pt x="4110" y="1602"/>
                  <a:pt x="4110" y="1602"/>
                  <a:pt x="4110" y="1602"/>
                </a:cubicBezTo>
                <a:cubicBezTo>
                  <a:pt x="4110" y="1623"/>
                  <a:pt x="4110" y="1623"/>
                  <a:pt x="4110" y="1623"/>
                </a:cubicBezTo>
                <a:cubicBezTo>
                  <a:pt x="4057" y="1623"/>
                  <a:pt x="4057" y="1623"/>
                  <a:pt x="4057" y="1623"/>
                </a:cubicBezTo>
                <a:cubicBezTo>
                  <a:pt x="4057" y="1578"/>
                  <a:pt x="4057" y="1578"/>
                  <a:pt x="4057" y="1578"/>
                </a:cubicBezTo>
                <a:cubicBezTo>
                  <a:pt x="4022" y="1578"/>
                  <a:pt x="4022" y="1578"/>
                  <a:pt x="4022" y="1578"/>
                </a:cubicBezTo>
                <a:cubicBezTo>
                  <a:pt x="4022" y="1589"/>
                  <a:pt x="4022" y="1589"/>
                  <a:pt x="4022" y="1589"/>
                </a:cubicBezTo>
                <a:cubicBezTo>
                  <a:pt x="4013" y="1589"/>
                  <a:pt x="4013" y="1589"/>
                  <a:pt x="4013" y="1589"/>
                </a:cubicBezTo>
                <a:close/>
                <a:moveTo>
                  <a:pt x="4101" y="1589"/>
                </a:moveTo>
                <a:cubicBezTo>
                  <a:pt x="4101" y="1546"/>
                  <a:pt x="4101" y="1546"/>
                  <a:pt x="4101" y="1546"/>
                </a:cubicBezTo>
                <a:cubicBezTo>
                  <a:pt x="4121" y="1546"/>
                  <a:pt x="4121" y="1546"/>
                  <a:pt x="4121" y="1546"/>
                </a:cubicBezTo>
                <a:cubicBezTo>
                  <a:pt x="4121" y="1555"/>
                  <a:pt x="4121" y="1555"/>
                  <a:pt x="4121" y="1555"/>
                </a:cubicBezTo>
                <a:cubicBezTo>
                  <a:pt x="4110" y="1555"/>
                  <a:pt x="4110" y="1555"/>
                  <a:pt x="4110" y="1555"/>
                </a:cubicBezTo>
                <a:cubicBezTo>
                  <a:pt x="4110" y="1589"/>
                  <a:pt x="4110" y="1589"/>
                  <a:pt x="4110" y="1589"/>
                </a:cubicBezTo>
                <a:cubicBezTo>
                  <a:pt x="4101" y="1589"/>
                  <a:pt x="4101" y="1589"/>
                  <a:pt x="4101" y="1589"/>
                </a:cubicBezTo>
                <a:close/>
                <a:moveTo>
                  <a:pt x="4134" y="1546"/>
                </a:moveTo>
                <a:cubicBezTo>
                  <a:pt x="4167" y="1546"/>
                  <a:pt x="4167" y="1546"/>
                  <a:pt x="4167" y="1546"/>
                </a:cubicBezTo>
                <a:cubicBezTo>
                  <a:pt x="4167" y="1510"/>
                  <a:pt x="4167" y="1510"/>
                  <a:pt x="4167" y="1510"/>
                </a:cubicBezTo>
                <a:cubicBezTo>
                  <a:pt x="4123" y="1510"/>
                  <a:pt x="4123" y="1510"/>
                  <a:pt x="4123" y="1510"/>
                </a:cubicBezTo>
                <a:cubicBezTo>
                  <a:pt x="4123" y="1455"/>
                  <a:pt x="4123" y="1455"/>
                  <a:pt x="4123" y="1455"/>
                </a:cubicBezTo>
                <a:cubicBezTo>
                  <a:pt x="4143" y="1455"/>
                  <a:pt x="4143" y="1455"/>
                  <a:pt x="4143" y="1455"/>
                </a:cubicBezTo>
                <a:cubicBezTo>
                  <a:pt x="4143" y="1465"/>
                  <a:pt x="4143" y="1465"/>
                  <a:pt x="4143" y="1465"/>
                </a:cubicBezTo>
                <a:cubicBezTo>
                  <a:pt x="4132" y="1465"/>
                  <a:pt x="4132" y="1465"/>
                  <a:pt x="4132" y="1465"/>
                </a:cubicBezTo>
                <a:cubicBezTo>
                  <a:pt x="4132" y="1501"/>
                  <a:pt x="4132" y="1501"/>
                  <a:pt x="4132" y="1501"/>
                </a:cubicBezTo>
                <a:cubicBezTo>
                  <a:pt x="4176" y="1501"/>
                  <a:pt x="4176" y="1501"/>
                  <a:pt x="4176" y="1501"/>
                </a:cubicBezTo>
                <a:cubicBezTo>
                  <a:pt x="4176" y="1555"/>
                  <a:pt x="4176" y="1555"/>
                  <a:pt x="4176" y="1555"/>
                </a:cubicBezTo>
                <a:cubicBezTo>
                  <a:pt x="4134" y="1555"/>
                  <a:pt x="4134" y="1555"/>
                  <a:pt x="4134" y="1555"/>
                </a:cubicBezTo>
                <a:cubicBezTo>
                  <a:pt x="4134" y="1546"/>
                  <a:pt x="4134" y="1546"/>
                  <a:pt x="4134" y="1546"/>
                </a:cubicBezTo>
                <a:close/>
                <a:moveTo>
                  <a:pt x="4145" y="1455"/>
                </a:moveTo>
                <a:cubicBezTo>
                  <a:pt x="4145" y="1452"/>
                  <a:pt x="4145" y="1452"/>
                  <a:pt x="4145" y="1452"/>
                </a:cubicBezTo>
                <a:cubicBezTo>
                  <a:pt x="4145" y="1433"/>
                  <a:pt x="4145" y="1433"/>
                  <a:pt x="4145" y="1433"/>
                </a:cubicBezTo>
                <a:cubicBezTo>
                  <a:pt x="4167" y="1433"/>
                  <a:pt x="4167" y="1433"/>
                  <a:pt x="4167" y="1433"/>
                </a:cubicBezTo>
                <a:cubicBezTo>
                  <a:pt x="4167" y="0"/>
                  <a:pt x="4167" y="0"/>
                  <a:pt x="4167" y="0"/>
                </a:cubicBezTo>
                <a:cubicBezTo>
                  <a:pt x="4176" y="0"/>
                  <a:pt x="4176" y="0"/>
                  <a:pt x="4176" y="0"/>
                </a:cubicBezTo>
                <a:cubicBezTo>
                  <a:pt x="4176" y="5"/>
                  <a:pt x="4176" y="1437"/>
                  <a:pt x="4176" y="1442"/>
                </a:cubicBezTo>
                <a:cubicBezTo>
                  <a:pt x="4154" y="1442"/>
                  <a:pt x="4154" y="1442"/>
                  <a:pt x="4154" y="1442"/>
                </a:cubicBezTo>
                <a:cubicBezTo>
                  <a:pt x="4154" y="1452"/>
                  <a:pt x="4154" y="1452"/>
                  <a:pt x="4154" y="1452"/>
                </a:cubicBezTo>
                <a:cubicBezTo>
                  <a:pt x="4154" y="1455"/>
                  <a:pt x="4154" y="1455"/>
                  <a:pt x="4154" y="1455"/>
                </a:cubicBezTo>
                <a:cubicBezTo>
                  <a:pt x="4154" y="1465"/>
                  <a:pt x="4154" y="1465"/>
                  <a:pt x="4154" y="1465"/>
                </a:cubicBezTo>
                <a:cubicBezTo>
                  <a:pt x="4154" y="1470"/>
                  <a:pt x="4154" y="1470"/>
                  <a:pt x="4154" y="1470"/>
                </a:cubicBezTo>
                <a:cubicBezTo>
                  <a:pt x="4154" y="1478"/>
                  <a:pt x="4154" y="1478"/>
                  <a:pt x="4154" y="1478"/>
                </a:cubicBezTo>
                <a:cubicBezTo>
                  <a:pt x="4167" y="1478"/>
                  <a:pt x="4167" y="1478"/>
                  <a:pt x="4167" y="1478"/>
                </a:cubicBezTo>
                <a:cubicBezTo>
                  <a:pt x="4167" y="1465"/>
                  <a:pt x="4167" y="1465"/>
                  <a:pt x="4167" y="1465"/>
                </a:cubicBezTo>
                <a:cubicBezTo>
                  <a:pt x="4156" y="1465"/>
                  <a:pt x="4156" y="1465"/>
                  <a:pt x="4156" y="1465"/>
                </a:cubicBezTo>
                <a:cubicBezTo>
                  <a:pt x="4156" y="1455"/>
                  <a:pt x="4156" y="1455"/>
                  <a:pt x="4156" y="1455"/>
                </a:cubicBezTo>
                <a:cubicBezTo>
                  <a:pt x="4176" y="1455"/>
                  <a:pt x="4176" y="1455"/>
                  <a:pt x="4176" y="1455"/>
                </a:cubicBezTo>
                <a:cubicBezTo>
                  <a:pt x="4176" y="1487"/>
                  <a:pt x="4176" y="1487"/>
                  <a:pt x="4176" y="1487"/>
                </a:cubicBezTo>
                <a:cubicBezTo>
                  <a:pt x="4145" y="1487"/>
                  <a:pt x="4145" y="1487"/>
                  <a:pt x="4145" y="1487"/>
                </a:cubicBezTo>
                <a:cubicBezTo>
                  <a:pt x="4145" y="1470"/>
                  <a:pt x="4145" y="1470"/>
                  <a:pt x="4145" y="1470"/>
                </a:cubicBezTo>
                <a:cubicBezTo>
                  <a:pt x="4145" y="1465"/>
                  <a:pt x="4145" y="1465"/>
                  <a:pt x="4145" y="1465"/>
                </a:cubicBezTo>
                <a:cubicBezTo>
                  <a:pt x="4145" y="1455"/>
                  <a:pt x="4145" y="1455"/>
                  <a:pt x="4145" y="1455"/>
                </a:cubicBezTo>
                <a:close/>
              </a:path>
            </a:pathLst>
          </a:cu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80"/>
          <p:cNvSpPr>
            <a:spLocks noEditPoints="1"/>
          </p:cNvSpPr>
          <p:nvPr>
            <p:custDataLst>
              <p:tags r:id="rId5"/>
            </p:custDataLst>
          </p:nvPr>
        </p:nvSpPr>
        <p:spPr bwMode="auto">
          <a:xfrm>
            <a:off x="1304925" y="163512"/>
            <a:ext cx="10729913" cy="2981325"/>
          </a:xfrm>
          <a:custGeom>
            <a:gdLst>
              <a:gd name="T0" fmla="*/ 4167 w 4176"/>
              <a:gd name="T1" fmla="*/ 9 h 1359"/>
              <a:gd name="T2" fmla="*/ 4132 w 4176"/>
              <a:gd name="T3" fmla="*/ 43 h 1359"/>
              <a:gd name="T4" fmla="*/ 4123 w 4176"/>
              <a:gd name="T5" fmla="*/ 0 h 1359"/>
              <a:gd name="T6" fmla="*/ 4176 w 4176"/>
              <a:gd name="T7" fmla="*/ 9 h 1359"/>
              <a:gd name="T8" fmla="*/ 4156 w 4176"/>
              <a:gd name="T9" fmla="*/ 54 h 1359"/>
              <a:gd name="T10" fmla="*/ 4167 w 4176"/>
              <a:gd name="T11" fmla="*/ 45 h 1359"/>
              <a:gd name="T12" fmla="*/ 4121 w 4176"/>
              <a:gd name="T13" fmla="*/ 32 h 1359"/>
              <a:gd name="T14" fmla="*/ 4088 w 4176"/>
              <a:gd name="T15" fmla="*/ 45 h 1359"/>
              <a:gd name="T16" fmla="*/ 4099 w 4176"/>
              <a:gd name="T17" fmla="*/ 54 h 1359"/>
              <a:gd name="T18" fmla="*/ 4079 w 4176"/>
              <a:gd name="T19" fmla="*/ 22 h 1359"/>
              <a:gd name="T20" fmla="*/ 4112 w 4176"/>
              <a:gd name="T21" fmla="*/ 54 h 1359"/>
              <a:gd name="T22" fmla="*/ 4143 w 4176"/>
              <a:gd name="T23" fmla="*/ 45 h 1359"/>
              <a:gd name="T24" fmla="*/ 4112 w 4176"/>
              <a:gd name="T25" fmla="*/ 54 h 1359"/>
              <a:gd name="T26" fmla="*/ 4134 w 4176"/>
              <a:gd name="T27" fmla="*/ 22 h 1359"/>
              <a:gd name="T28" fmla="*/ 4154 w 4176"/>
              <a:gd name="T29" fmla="*/ 66 h 1359"/>
              <a:gd name="T30" fmla="*/ 4145 w 4176"/>
              <a:gd name="T31" fmla="*/ 32 h 1359"/>
              <a:gd name="T32" fmla="*/ 4123 w 4176"/>
              <a:gd name="T33" fmla="*/ 56 h 1359"/>
              <a:gd name="T34" fmla="*/ 4132 w 4176"/>
              <a:gd name="T35" fmla="*/ 90 h 1359"/>
              <a:gd name="T36" fmla="*/ 4145 w 4176"/>
              <a:gd name="T37" fmla="*/ 79 h 1359"/>
              <a:gd name="T38" fmla="*/ 4154 w 4176"/>
              <a:gd name="T39" fmla="*/ 100 h 1359"/>
              <a:gd name="T40" fmla="*/ 4123 w 4176"/>
              <a:gd name="T41" fmla="*/ 56 h 1359"/>
              <a:gd name="T42" fmla="*/ 0 w 4176"/>
              <a:gd name="T43" fmla="*/ 9 h 1359"/>
              <a:gd name="T44" fmla="*/ 4000 w 4176"/>
              <a:gd name="T45" fmla="*/ 0 h 1359"/>
              <a:gd name="T46" fmla="*/ 4013 w 4176"/>
              <a:gd name="T47" fmla="*/ 22 h 1359"/>
              <a:gd name="T48" fmla="*/ 4027 w 4176"/>
              <a:gd name="T49" fmla="*/ 22 h 1359"/>
              <a:gd name="T50" fmla="*/ 4035 w 4176"/>
              <a:gd name="T51" fmla="*/ 22 h 1359"/>
              <a:gd name="T52" fmla="*/ 4022 w 4176"/>
              <a:gd name="T53" fmla="*/ 9 h 1359"/>
              <a:gd name="T54" fmla="*/ 4013 w 4176"/>
              <a:gd name="T55" fmla="*/ 21 h 1359"/>
              <a:gd name="T56" fmla="*/ 4044 w 4176"/>
              <a:gd name="T57" fmla="*/ 0 h 1359"/>
              <a:gd name="T58" fmla="*/ 4027 w 4176"/>
              <a:gd name="T59" fmla="*/ 32 h 1359"/>
              <a:gd name="T60" fmla="*/ 4010 w 4176"/>
              <a:gd name="T61" fmla="*/ 32 h 1359"/>
              <a:gd name="T62" fmla="*/ 3991 w 4176"/>
              <a:gd name="T63" fmla="*/ 32 h 1359"/>
              <a:gd name="T64" fmla="*/ 4013 w 4176"/>
              <a:gd name="T65" fmla="*/ 34 h 1359"/>
              <a:gd name="T66" fmla="*/ 4022 w 4176"/>
              <a:gd name="T67" fmla="*/ 45 h 1359"/>
              <a:gd name="T68" fmla="*/ 4057 w 4176"/>
              <a:gd name="T69" fmla="*/ 0 h 1359"/>
              <a:gd name="T70" fmla="*/ 4110 w 4176"/>
              <a:gd name="T71" fmla="*/ 21 h 1359"/>
              <a:gd name="T72" fmla="*/ 4101 w 4176"/>
              <a:gd name="T73" fmla="*/ 9 h 1359"/>
              <a:gd name="T74" fmla="*/ 4066 w 4176"/>
              <a:gd name="T75" fmla="*/ 54 h 1359"/>
              <a:gd name="T76" fmla="*/ 4013 w 4176"/>
              <a:gd name="T77" fmla="*/ 34 h 1359"/>
              <a:gd name="T78" fmla="*/ 4110 w 4176"/>
              <a:gd name="T79" fmla="*/ 34 h 1359"/>
              <a:gd name="T80" fmla="*/ 4121 w 4176"/>
              <a:gd name="T81" fmla="*/ 68 h 1359"/>
              <a:gd name="T82" fmla="*/ 4101 w 4176"/>
              <a:gd name="T83" fmla="*/ 77 h 1359"/>
              <a:gd name="T84" fmla="*/ 4134 w 4176"/>
              <a:gd name="T85" fmla="*/ 77 h 1359"/>
              <a:gd name="T86" fmla="*/ 4176 w 4176"/>
              <a:gd name="T87" fmla="*/ 68 h 1359"/>
              <a:gd name="T88" fmla="*/ 4132 w 4176"/>
              <a:gd name="T89" fmla="*/ 122 h 1359"/>
              <a:gd name="T90" fmla="*/ 4143 w 4176"/>
              <a:gd name="T91" fmla="*/ 158 h 1359"/>
              <a:gd name="T92" fmla="*/ 4123 w 4176"/>
              <a:gd name="T93" fmla="*/ 168 h 1359"/>
              <a:gd name="T94" fmla="*/ 4167 w 4176"/>
              <a:gd name="T95" fmla="*/ 113 h 1359"/>
              <a:gd name="T96" fmla="*/ 4134 w 4176"/>
              <a:gd name="T97" fmla="*/ 77 h 1359"/>
              <a:gd name="T98" fmla="*/ 4145 w 4176"/>
              <a:gd name="T99" fmla="*/ 158 h 1359"/>
              <a:gd name="T100" fmla="*/ 4145 w 4176"/>
              <a:gd name="T101" fmla="*/ 136 h 1359"/>
              <a:gd name="T102" fmla="*/ 4176 w 4176"/>
              <a:gd name="T103" fmla="*/ 168 h 1359"/>
              <a:gd name="T104" fmla="*/ 4156 w 4176"/>
              <a:gd name="T105" fmla="*/ 158 h 1359"/>
              <a:gd name="T106" fmla="*/ 4167 w 4176"/>
              <a:gd name="T107" fmla="*/ 145 h 1359"/>
              <a:gd name="T108" fmla="*/ 4154 w 4176"/>
              <a:gd name="T109" fmla="*/ 153 h 1359"/>
              <a:gd name="T110" fmla="*/ 4154 w 4176"/>
              <a:gd name="T111" fmla="*/ 168 h 1359"/>
              <a:gd name="T112" fmla="*/ 4154 w 4176"/>
              <a:gd name="T113" fmla="*/ 181 h 1359"/>
              <a:gd name="T114" fmla="*/ 4176 w 4176"/>
              <a:gd name="T115" fmla="*/ 1359 h 1359"/>
              <a:gd name="T116" fmla="*/ 4167 w 4176"/>
              <a:gd name="T117" fmla="*/ 190 h 1359"/>
              <a:gd name="T118" fmla="*/ 4145 w 4176"/>
              <a:gd name="T119" fmla="*/ 171 h 13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176" h="1359">
                <a:moveTo>
                  <a:pt x="4167" y="45"/>
                </a:moveTo>
                <a:cubicBezTo>
                  <a:pt x="4167" y="9"/>
                  <a:pt x="4167" y="9"/>
                  <a:pt x="4167" y="9"/>
                </a:cubicBezTo>
                <a:cubicBezTo>
                  <a:pt x="4132" y="9"/>
                  <a:pt x="4132" y="9"/>
                  <a:pt x="4132" y="9"/>
                </a:cubicBezTo>
                <a:cubicBezTo>
                  <a:pt x="4132" y="21"/>
                  <a:pt x="4132" y="32"/>
                  <a:pt x="4132" y="43"/>
                </a:cubicBezTo>
                <a:cubicBezTo>
                  <a:pt x="4123" y="43"/>
                  <a:pt x="4123" y="43"/>
                  <a:pt x="4123" y="43"/>
                </a:cubicBezTo>
                <a:cubicBezTo>
                  <a:pt x="4123" y="29"/>
                  <a:pt x="4123" y="14"/>
                  <a:pt x="4123" y="0"/>
                </a:cubicBezTo>
                <a:cubicBezTo>
                  <a:pt x="4176" y="0"/>
                  <a:pt x="4176" y="0"/>
                  <a:pt x="4176" y="0"/>
                </a:cubicBezTo>
                <a:cubicBezTo>
                  <a:pt x="4176" y="9"/>
                  <a:pt x="4176" y="9"/>
                  <a:pt x="4176" y="9"/>
                </a:cubicBezTo>
                <a:cubicBezTo>
                  <a:pt x="4176" y="54"/>
                  <a:pt x="4176" y="54"/>
                  <a:pt x="4176" y="54"/>
                </a:cubicBezTo>
                <a:cubicBezTo>
                  <a:pt x="4156" y="54"/>
                  <a:pt x="4156" y="54"/>
                  <a:pt x="4156" y="54"/>
                </a:cubicBezTo>
                <a:cubicBezTo>
                  <a:pt x="4156" y="45"/>
                  <a:pt x="4156" y="45"/>
                  <a:pt x="4156" y="45"/>
                </a:cubicBezTo>
                <a:cubicBezTo>
                  <a:pt x="4167" y="45"/>
                  <a:pt x="4167" y="45"/>
                  <a:pt x="4167" y="45"/>
                </a:cubicBezTo>
                <a:close/>
                <a:moveTo>
                  <a:pt x="4121" y="22"/>
                </a:moveTo>
                <a:cubicBezTo>
                  <a:pt x="4121" y="32"/>
                  <a:pt x="4121" y="32"/>
                  <a:pt x="4121" y="32"/>
                </a:cubicBezTo>
                <a:cubicBezTo>
                  <a:pt x="4088" y="32"/>
                  <a:pt x="4088" y="32"/>
                  <a:pt x="4088" y="32"/>
                </a:cubicBezTo>
                <a:cubicBezTo>
                  <a:pt x="4088" y="45"/>
                  <a:pt x="4088" y="45"/>
                  <a:pt x="4088" y="45"/>
                </a:cubicBezTo>
                <a:cubicBezTo>
                  <a:pt x="4099" y="45"/>
                  <a:pt x="4099" y="45"/>
                  <a:pt x="4099" y="45"/>
                </a:cubicBezTo>
                <a:cubicBezTo>
                  <a:pt x="4099" y="54"/>
                  <a:pt x="4099" y="54"/>
                  <a:pt x="4099" y="54"/>
                </a:cubicBezTo>
                <a:cubicBezTo>
                  <a:pt x="4079" y="54"/>
                  <a:pt x="4079" y="54"/>
                  <a:pt x="4079" y="54"/>
                </a:cubicBezTo>
                <a:cubicBezTo>
                  <a:pt x="4079" y="22"/>
                  <a:pt x="4079" y="22"/>
                  <a:pt x="4079" y="22"/>
                </a:cubicBezTo>
                <a:cubicBezTo>
                  <a:pt x="4121" y="22"/>
                  <a:pt x="4121" y="22"/>
                  <a:pt x="4121" y="22"/>
                </a:cubicBezTo>
                <a:close/>
                <a:moveTo>
                  <a:pt x="4112" y="54"/>
                </a:moveTo>
                <a:cubicBezTo>
                  <a:pt x="4112" y="45"/>
                  <a:pt x="4112" y="45"/>
                  <a:pt x="4112" y="45"/>
                </a:cubicBezTo>
                <a:cubicBezTo>
                  <a:pt x="4122" y="45"/>
                  <a:pt x="4133" y="45"/>
                  <a:pt x="4143" y="45"/>
                </a:cubicBezTo>
                <a:cubicBezTo>
                  <a:pt x="4143" y="54"/>
                  <a:pt x="4143" y="54"/>
                  <a:pt x="4143" y="54"/>
                </a:cubicBezTo>
                <a:cubicBezTo>
                  <a:pt x="4133" y="54"/>
                  <a:pt x="4122" y="54"/>
                  <a:pt x="4112" y="54"/>
                </a:cubicBezTo>
                <a:close/>
                <a:moveTo>
                  <a:pt x="4134" y="32"/>
                </a:moveTo>
                <a:cubicBezTo>
                  <a:pt x="4134" y="22"/>
                  <a:pt x="4134" y="22"/>
                  <a:pt x="4134" y="22"/>
                </a:cubicBezTo>
                <a:cubicBezTo>
                  <a:pt x="4154" y="22"/>
                  <a:pt x="4154" y="22"/>
                  <a:pt x="4154" y="22"/>
                </a:cubicBezTo>
                <a:cubicBezTo>
                  <a:pt x="4154" y="37"/>
                  <a:pt x="4154" y="51"/>
                  <a:pt x="4154" y="66"/>
                </a:cubicBezTo>
                <a:cubicBezTo>
                  <a:pt x="4145" y="66"/>
                  <a:pt x="4145" y="66"/>
                  <a:pt x="4145" y="66"/>
                </a:cubicBezTo>
                <a:cubicBezTo>
                  <a:pt x="4145" y="55"/>
                  <a:pt x="4145" y="43"/>
                  <a:pt x="4145" y="32"/>
                </a:cubicBezTo>
                <a:cubicBezTo>
                  <a:pt x="4134" y="32"/>
                  <a:pt x="4134" y="32"/>
                  <a:pt x="4134" y="32"/>
                </a:cubicBezTo>
                <a:close/>
                <a:moveTo>
                  <a:pt x="4123" y="56"/>
                </a:moveTo>
                <a:cubicBezTo>
                  <a:pt x="4132" y="56"/>
                  <a:pt x="4132" y="56"/>
                  <a:pt x="4132" y="56"/>
                </a:cubicBezTo>
                <a:cubicBezTo>
                  <a:pt x="4132" y="90"/>
                  <a:pt x="4132" y="90"/>
                  <a:pt x="4132" y="90"/>
                </a:cubicBezTo>
                <a:cubicBezTo>
                  <a:pt x="4145" y="90"/>
                  <a:pt x="4145" y="90"/>
                  <a:pt x="4145" y="90"/>
                </a:cubicBezTo>
                <a:cubicBezTo>
                  <a:pt x="4145" y="79"/>
                  <a:pt x="4145" y="79"/>
                  <a:pt x="4145" y="79"/>
                </a:cubicBezTo>
                <a:cubicBezTo>
                  <a:pt x="4154" y="79"/>
                  <a:pt x="4154" y="79"/>
                  <a:pt x="4154" y="79"/>
                </a:cubicBezTo>
                <a:cubicBezTo>
                  <a:pt x="4154" y="100"/>
                  <a:pt x="4154" y="100"/>
                  <a:pt x="4154" y="100"/>
                </a:cubicBezTo>
                <a:cubicBezTo>
                  <a:pt x="4123" y="100"/>
                  <a:pt x="4123" y="100"/>
                  <a:pt x="4123" y="100"/>
                </a:cubicBezTo>
                <a:cubicBezTo>
                  <a:pt x="4123" y="56"/>
                  <a:pt x="4123" y="56"/>
                  <a:pt x="4123" y="56"/>
                </a:cubicBezTo>
                <a:close/>
                <a:moveTo>
                  <a:pt x="3991" y="9"/>
                </a:moveTo>
                <a:cubicBezTo>
                  <a:pt x="0" y="9"/>
                  <a:pt x="0" y="9"/>
                  <a:pt x="0" y="9"/>
                </a:cubicBezTo>
                <a:cubicBezTo>
                  <a:pt x="0" y="0"/>
                  <a:pt x="0" y="0"/>
                  <a:pt x="0" y="0"/>
                </a:cubicBezTo>
                <a:cubicBezTo>
                  <a:pt x="5" y="0"/>
                  <a:pt x="3995" y="0"/>
                  <a:pt x="4000" y="0"/>
                </a:cubicBezTo>
                <a:cubicBezTo>
                  <a:pt x="4000" y="22"/>
                  <a:pt x="4000" y="22"/>
                  <a:pt x="4000" y="22"/>
                </a:cubicBezTo>
                <a:cubicBezTo>
                  <a:pt x="4013" y="22"/>
                  <a:pt x="4013" y="22"/>
                  <a:pt x="4013" y="22"/>
                </a:cubicBezTo>
                <a:cubicBezTo>
                  <a:pt x="4013" y="22"/>
                  <a:pt x="4013" y="22"/>
                  <a:pt x="4013" y="22"/>
                </a:cubicBezTo>
                <a:cubicBezTo>
                  <a:pt x="4027" y="22"/>
                  <a:pt x="4027" y="22"/>
                  <a:pt x="4027" y="22"/>
                </a:cubicBezTo>
                <a:cubicBezTo>
                  <a:pt x="4027" y="22"/>
                  <a:pt x="4027" y="22"/>
                  <a:pt x="4027" y="22"/>
                </a:cubicBezTo>
                <a:cubicBezTo>
                  <a:pt x="4035" y="22"/>
                  <a:pt x="4035" y="22"/>
                  <a:pt x="4035" y="22"/>
                </a:cubicBezTo>
                <a:cubicBezTo>
                  <a:pt x="4035" y="9"/>
                  <a:pt x="4035" y="9"/>
                  <a:pt x="4035" y="9"/>
                </a:cubicBezTo>
                <a:cubicBezTo>
                  <a:pt x="4022" y="9"/>
                  <a:pt x="4022" y="9"/>
                  <a:pt x="4022" y="9"/>
                </a:cubicBezTo>
                <a:cubicBezTo>
                  <a:pt x="4022" y="21"/>
                  <a:pt x="4022" y="21"/>
                  <a:pt x="4022" y="21"/>
                </a:cubicBezTo>
                <a:cubicBezTo>
                  <a:pt x="4013" y="21"/>
                  <a:pt x="4013" y="21"/>
                  <a:pt x="4013" y="21"/>
                </a:cubicBezTo>
                <a:cubicBezTo>
                  <a:pt x="4013" y="0"/>
                  <a:pt x="4013" y="0"/>
                  <a:pt x="4013" y="0"/>
                </a:cubicBezTo>
                <a:cubicBezTo>
                  <a:pt x="4044" y="0"/>
                  <a:pt x="4044" y="0"/>
                  <a:pt x="4044" y="0"/>
                </a:cubicBezTo>
                <a:cubicBezTo>
                  <a:pt x="4044" y="32"/>
                  <a:pt x="4044" y="32"/>
                  <a:pt x="4044" y="32"/>
                </a:cubicBezTo>
                <a:cubicBezTo>
                  <a:pt x="4027" y="32"/>
                  <a:pt x="4027" y="32"/>
                  <a:pt x="4027" y="32"/>
                </a:cubicBezTo>
                <a:cubicBezTo>
                  <a:pt x="4022" y="32"/>
                  <a:pt x="4022" y="32"/>
                  <a:pt x="4022" y="32"/>
                </a:cubicBezTo>
                <a:cubicBezTo>
                  <a:pt x="4010" y="32"/>
                  <a:pt x="4010" y="32"/>
                  <a:pt x="4010" y="32"/>
                </a:cubicBezTo>
                <a:cubicBezTo>
                  <a:pt x="4010" y="32"/>
                  <a:pt x="4010" y="32"/>
                  <a:pt x="4010" y="32"/>
                </a:cubicBezTo>
                <a:cubicBezTo>
                  <a:pt x="3991" y="32"/>
                  <a:pt x="3991" y="32"/>
                  <a:pt x="3991" y="32"/>
                </a:cubicBezTo>
                <a:cubicBezTo>
                  <a:pt x="3991" y="9"/>
                  <a:pt x="3991" y="9"/>
                  <a:pt x="3991" y="9"/>
                </a:cubicBezTo>
                <a:close/>
                <a:moveTo>
                  <a:pt x="4013" y="34"/>
                </a:moveTo>
                <a:cubicBezTo>
                  <a:pt x="4022" y="34"/>
                  <a:pt x="4022" y="34"/>
                  <a:pt x="4022" y="34"/>
                </a:cubicBezTo>
                <a:cubicBezTo>
                  <a:pt x="4022" y="45"/>
                  <a:pt x="4022" y="45"/>
                  <a:pt x="4022" y="45"/>
                </a:cubicBezTo>
                <a:cubicBezTo>
                  <a:pt x="4057" y="45"/>
                  <a:pt x="4057" y="45"/>
                  <a:pt x="4057" y="45"/>
                </a:cubicBezTo>
                <a:cubicBezTo>
                  <a:pt x="4057" y="0"/>
                  <a:pt x="4057" y="0"/>
                  <a:pt x="4057" y="0"/>
                </a:cubicBezTo>
                <a:cubicBezTo>
                  <a:pt x="4110" y="0"/>
                  <a:pt x="4110" y="0"/>
                  <a:pt x="4110" y="0"/>
                </a:cubicBezTo>
                <a:cubicBezTo>
                  <a:pt x="4110" y="21"/>
                  <a:pt x="4110" y="21"/>
                  <a:pt x="4110" y="21"/>
                </a:cubicBezTo>
                <a:cubicBezTo>
                  <a:pt x="4101" y="21"/>
                  <a:pt x="4101" y="21"/>
                  <a:pt x="4101" y="21"/>
                </a:cubicBezTo>
                <a:cubicBezTo>
                  <a:pt x="4101" y="9"/>
                  <a:pt x="4101" y="9"/>
                  <a:pt x="4101" y="9"/>
                </a:cubicBezTo>
                <a:cubicBezTo>
                  <a:pt x="4066" y="9"/>
                  <a:pt x="4066" y="9"/>
                  <a:pt x="4066" y="9"/>
                </a:cubicBezTo>
                <a:cubicBezTo>
                  <a:pt x="4066" y="54"/>
                  <a:pt x="4066" y="54"/>
                  <a:pt x="4066" y="54"/>
                </a:cubicBezTo>
                <a:cubicBezTo>
                  <a:pt x="4013" y="54"/>
                  <a:pt x="4013" y="54"/>
                  <a:pt x="4013" y="54"/>
                </a:cubicBezTo>
                <a:cubicBezTo>
                  <a:pt x="4013" y="34"/>
                  <a:pt x="4013" y="34"/>
                  <a:pt x="4013" y="34"/>
                </a:cubicBezTo>
                <a:close/>
                <a:moveTo>
                  <a:pt x="4101" y="34"/>
                </a:moveTo>
                <a:cubicBezTo>
                  <a:pt x="4110" y="34"/>
                  <a:pt x="4110" y="34"/>
                  <a:pt x="4110" y="34"/>
                </a:cubicBezTo>
                <a:cubicBezTo>
                  <a:pt x="4110" y="68"/>
                  <a:pt x="4110" y="68"/>
                  <a:pt x="4110" y="68"/>
                </a:cubicBezTo>
                <a:cubicBezTo>
                  <a:pt x="4121" y="68"/>
                  <a:pt x="4121" y="68"/>
                  <a:pt x="4121" y="68"/>
                </a:cubicBezTo>
                <a:cubicBezTo>
                  <a:pt x="4121" y="77"/>
                  <a:pt x="4121" y="77"/>
                  <a:pt x="4121" y="77"/>
                </a:cubicBezTo>
                <a:cubicBezTo>
                  <a:pt x="4101" y="77"/>
                  <a:pt x="4101" y="77"/>
                  <a:pt x="4101" y="77"/>
                </a:cubicBezTo>
                <a:cubicBezTo>
                  <a:pt x="4101" y="34"/>
                  <a:pt x="4101" y="34"/>
                  <a:pt x="4101" y="34"/>
                </a:cubicBezTo>
                <a:close/>
                <a:moveTo>
                  <a:pt x="4134" y="77"/>
                </a:moveTo>
                <a:cubicBezTo>
                  <a:pt x="4134" y="68"/>
                  <a:pt x="4134" y="68"/>
                  <a:pt x="4134" y="68"/>
                </a:cubicBezTo>
                <a:cubicBezTo>
                  <a:pt x="4176" y="68"/>
                  <a:pt x="4176" y="68"/>
                  <a:pt x="4176" y="68"/>
                </a:cubicBezTo>
                <a:cubicBezTo>
                  <a:pt x="4176" y="122"/>
                  <a:pt x="4176" y="122"/>
                  <a:pt x="4176" y="122"/>
                </a:cubicBezTo>
                <a:cubicBezTo>
                  <a:pt x="4132" y="122"/>
                  <a:pt x="4132" y="122"/>
                  <a:pt x="4132" y="122"/>
                </a:cubicBezTo>
                <a:cubicBezTo>
                  <a:pt x="4132" y="158"/>
                  <a:pt x="4132" y="158"/>
                  <a:pt x="4132" y="158"/>
                </a:cubicBezTo>
                <a:cubicBezTo>
                  <a:pt x="4143" y="158"/>
                  <a:pt x="4143" y="158"/>
                  <a:pt x="4143" y="158"/>
                </a:cubicBezTo>
                <a:cubicBezTo>
                  <a:pt x="4143" y="168"/>
                  <a:pt x="4143" y="168"/>
                  <a:pt x="4143" y="168"/>
                </a:cubicBezTo>
                <a:cubicBezTo>
                  <a:pt x="4123" y="168"/>
                  <a:pt x="4123" y="168"/>
                  <a:pt x="4123" y="168"/>
                </a:cubicBezTo>
                <a:cubicBezTo>
                  <a:pt x="4123" y="113"/>
                  <a:pt x="4123" y="113"/>
                  <a:pt x="4123" y="113"/>
                </a:cubicBezTo>
                <a:cubicBezTo>
                  <a:pt x="4167" y="113"/>
                  <a:pt x="4167" y="113"/>
                  <a:pt x="4167" y="113"/>
                </a:cubicBezTo>
                <a:cubicBezTo>
                  <a:pt x="4167" y="77"/>
                  <a:pt x="4167" y="77"/>
                  <a:pt x="4167" y="77"/>
                </a:cubicBezTo>
                <a:cubicBezTo>
                  <a:pt x="4134" y="77"/>
                  <a:pt x="4134" y="77"/>
                  <a:pt x="4134" y="77"/>
                </a:cubicBezTo>
                <a:close/>
                <a:moveTo>
                  <a:pt x="4145" y="168"/>
                </a:moveTo>
                <a:cubicBezTo>
                  <a:pt x="4145" y="158"/>
                  <a:pt x="4145" y="158"/>
                  <a:pt x="4145" y="158"/>
                </a:cubicBezTo>
                <a:cubicBezTo>
                  <a:pt x="4145" y="153"/>
                  <a:pt x="4145" y="153"/>
                  <a:pt x="4145" y="153"/>
                </a:cubicBezTo>
                <a:cubicBezTo>
                  <a:pt x="4145" y="136"/>
                  <a:pt x="4145" y="136"/>
                  <a:pt x="4145" y="136"/>
                </a:cubicBezTo>
                <a:cubicBezTo>
                  <a:pt x="4176" y="136"/>
                  <a:pt x="4176" y="136"/>
                  <a:pt x="4176" y="136"/>
                </a:cubicBezTo>
                <a:cubicBezTo>
                  <a:pt x="4176" y="168"/>
                  <a:pt x="4176" y="168"/>
                  <a:pt x="4176" y="168"/>
                </a:cubicBezTo>
                <a:cubicBezTo>
                  <a:pt x="4156" y="168"/>
                  <a:pt x="4156" y="168"/>
                  <a:pt x="4156" y="168"/>
                </a:cubicBezTo>
                <a:cubicBezTo>
                  <a:pt x="4156" y="158"/>
                  <a:pt x="4156" y="158"/>
                  <a:pt x="4156" y="158"/>
                </a:cubicBezTo>
                <a:cubicBezTo>
                  <a:pt x="4167" y="158"/>
                  <a:pt x="4167" y="158"/>
                  <a:pt x="4167" y="158"/>
                </a:cubicBezTo>
                <a:cubicBezTo>
                  <a:pt x="4167" y="145"/>
                  <a:pt x="4167" y="145"/>
                  <a:pt x="4167" y="145"/>
                </a:cubicBezTo>
                <a:cubicBezTo>
                  <a:pt x="4154" y="145"/>
                  <a:pt x="4154" y="145"/>
                  <a:pt x="4154" y="145"/>
                </a:cubicBezTo>
                <a:cubicBezTo>
                  <a:pt x="4154" y="153"/>
                  <a:pt x="4154" y="153"/>
                  <a:pt x="4154" y="153"/>
                </a:cubicBezTo>
                <a:cubicBezTo>
                  <a:pt x="4154" y="158"/>
                  <a:pt x="4154" y="158"/>
                  <a:pt x="4154" y="158"/>
                </a:cubicBezTo>
                <a:cubicBezTo>
                  <a:pt x="4154" y="168"/>
                  <a:pt x="4154" y="168"/>
                  <a:pt x="4154" y="168"/>
                </a:cubicBezTo>
                <a:cubicBezTo>
                  <a:pt x="4154" y="171"/>
                  <a:pt x="4154" y="171"/>
                  <a:pt x="4154" y="171"/>
                </a:cubicBezTo>
                <a:cubicBezTo>
                  <a:pt x="4154" y="181"/>
                  <a:pt x="4154" y="181"/>
                  <a:pt x="4154" y="181"/>
                </a:cubicBezTo>
                <a:cubicBezTo>
                  <a:pt x="4176" y="181"/>
                  <a:pt x="4176" y="181"/>
                  <a:pt x="4176" y="181"/>
                </a:cubicBezTo>
                <a:cubicBezTo>
                  <a:pt x="4176" y="186"/>
                  <a:pt x="4176" y="1354"/>
                  <a:pt x="4176" y="1359"/>
                </a:cubicBezTo>
                <a:cubicBezTo>
                  <a:pt x="4167" y="1359"/>
                  <a:pt x="4167" y="1359"/>
                  <a:pt x="4167" y="1359"/>
                </a:cubicBezTo>
                <a:cubicBezTo>
                  <a:pt x="4167" y="190"/>
                  <a:pt x="4167" y="190"/>
                  <a:pt x="4167" y="190"/>
                </a:cubicBezTo>
                <a:cubicBezTo>
                  <a:pt x="4145" y="190"/>
                  <a:pt x="4145" y="190"/>
                  <a:pt x="4145" y="190"/>
                </a:cubicBezTo>
                <a:cubicBezTo>
                  <a:pt x="4145" y="171"/>
                  <a:pt x="4145" y="171"/>
                  <a:pt x="4145" y="171"/>
                </a:cubicBezTo>
                <a:cubicBezTo>
                  <a:pt x="4145" y="168"/>
                  <a:pt x="4145" y="168"/>
                  <a:pt x="4145" y="168"/>
                </a:cubicBezTo>
                <a:close/>
              </a:path>
            </a:pathLst>
          </a:cu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55" name="图片 54"/>
          <p:cNvPicPr>
            <a:picLocks noChangeAspect="1"/>
          </p:cNvPicPr>
          <p:nvPr/>
        </p:nvPicPr>
        <p:blipFill>
          <a:blip r:embed="rId6"/>
          <a:stretch>
            <a:fillRect/>
          </a:stretch>
        </p:blipFill>
        <p:spPr>
          <a:xfrm>
            <a:off x="109359" y="154059"/>
            <a:ext cx="6456224" cy="6492803"/>
          </a:xfrm>
          <a:prstGeom prst="rect">
            <a:avLst/>
          </a:prstGeom>
        </p:spPr>
      </p:pic>
      <p:pic>
        <p:nvPicPr>
          <p:cNvPr id="54" name="图片 53"/>
          <p:cNvPicPr>
            <a:picLocks noChangeAspect="1"/>
          </p:cNvPicPr>
          <p:nvPr/>
        </p:nvPicPr>
        <p:blipFill>
          <a:blip r:embed="rId7"/>
          <a:stretch>
            <a:fillRect/>
          </a:stretch>
        </p:blipFill>
        <p:spPr>
          <a:xfrm>
            <a:off x="4403635" y="1270376"/>
            <a:ext cx="3590855" cy="3859102"/>
          </a:xfrm>
          <a:prstGeom prst="rect">
            <a:avLst/>
          </a:prstGeom>
        </p:spPr>
      </p:pic>
      <p:sp>
        <p:nvSpPr>
          <p:cNvPr id="2" name="标题 1"/>
          <p:cNvSpPr>
            <a:spLocks noGrp="1"/>
          </p:cNvSpPr>
          <p:nvPr>
            <p:ph type="title" hasCustomPrompt="1"/>
            <p:custDataLst>
              <p:tags r:id="rId8"/>
            </p:custDataLst>
          </p:nvPr>
        </p:nvSpPr>
        <p:spPr>
          <a:xfrm>
            <a:off x="2840991" y="2246863"/>
            <a:ext cx="6510020" cy="1142861"/>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6600" b="1" i="0" u="none" strike="noStrike" kern="1200" cap="none" spc="600" normalizeH="0" baseline="0" noProof="1">
                <a:solidFill>
                  <a:schemeClr val="accent5"/>
                </a:solidFill>
                <a:uFillTx/>
                <a:latin typeface="Arial" pitchFamily="34" charset="0"/>
                <a:ea typeface="汉仪乐喵体W" panose="00020600040101010101" pitchFamily="18" charset="-122"/>
                <a:cs typeface="+mj-cs"/>
                <a:sym typeface="+mn-ea"/>
              </a:defRPr>
            </a:lvl1pPr>
          </a:lstStyle>
          <a:p>
            <a:pPr lvl="0"/>
            <a:r>
              <a:rPr>
                <a:sym typeface="+mn-ea"/>
              </a:rPr>
              <a:t>编辑标题</a:t>
            </a:r>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
        <p:nvSpPr>
          <p:cNvPr id="57" name="文本占位符 56"/>
          <p:cNvSpPr>
            <a:spLocks noGrp="1"/>
          </p:cNvSpPr>
          <p:nvPr>
            <p:ph type="body" sz="quarter" idx="13" hasCustomPrompt="1"/>
            <p:custDataLst>
              <p:tags r:id="rId12"/>
            </p:custDataLst>
          </p:nvPr>
        </p:nvSpPr>
        <p:spPr>
          <a:xfrm>
            <a:off x="3088563" y="3483673"/>
            <a:ext cx="5877218" cy="1010937"/>
          </a:xfrm>
        </p:spPr>
        <p:txBody>
          <a:bodyPr lIns="90000" tIns="0" rIns="90000" bIns="46800">
            <a:normAutofit/>
          </a:bodyPr>
          <a:lstStyle>
            <a:lvl1pPr marL="0" indent="0" algn="ctr">
              <a:buNone/>
              <a:defRPr sz="2000" baseline="0">
                <a:latin typeface="Arial" pitchFamily="34" charset="0"/>
                <a:ea typeface="幼圆" panose="02010509060101010101" pitchFamily="49" charset="-122"/>
              </a:defRPr>
            </a:lvl1pPr>
          </a:lstStyle>
          <a:p>
            <a:pPr lvl="0"/>
            <a:r>
              <a:rPr lang="zh-CN" altLang="en-US"/>
              <a:t>单击此处编辑文本</a:t>
            </a: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cxnSp>
        <p:nvCxnSpPr>
          <p:cNvPr id="6" name="直接连接符 5"/>
          <p:cNvCxnSpPr/>
          <p:nvPr>
            <p:custDataLst>
              <p:tags r:id="rId1"/>
            </p:custDataLst>
          </p:nvPr>
        </p:nvCxnSpPr>
        <p:spPr>
          <a:xfrm flipV="1">
            <a:off x="5715" y="23685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flipV="1">
            <a:off x="6350" y="50800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3"/>
            </p:custDataLst>
          </p:nvPr>
        </p:nvCxnSpPr>
        <p:spPr>
          <a:xfrm flipV="1">
            <a:off x="17780" y="70675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V="1">
            <a:off x="17780" y="97790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5"/>
            </p:custDataLst>
          </p:nvPr>
        </p:nvCxnSpPr>
        <p:spPr>
          <a:xfrm flipV="1">
            <a:off x="9525" y="124904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6"/>
            </p:custDataLst>
          </p:nvPr>
        </p:nvCxnSpPr>
        <p:spPr>
          <a:xfrm flipV="1">
            <a:off x="10160" y="1520190"/>
            <a:ext cx="12166600"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7"/>
            </p:custDataLst>
          </p:nvPr>
        </p:nvCxnSpPr>
        <p:spPr>
          <a:xfrm flipV="1">
            <a:off x="21590" y="171831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8"/>
            </p:custDataLst>
          </p:nvPr>
        </p:nvCxnSpPr>
        <p:spPr>
          <a:xfrm flipV="1">
            <a:off x="21590" y="198945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9"/>
            </p:custDataLst>
          </p:nvPr>
        </p:nvCxnSpPr>
        <p:spPr>
          <a:xfrm flipV="1">
            <a:off x="3810" y="222885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0"/>
            </p:custDataLst>
          </p:nvPr>
        </p:nvCxnSpPr>
        <p:spPr>
          <a:xfrm flipV="1">
            <a:off x="3810" y="249999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1"/>
            </p:custDataLst>
          </p:nvPr>
        </p:nvCxnSpPr>
        <p:spPr>
          <a:xfrm flipV="1">
            <a:off x="15240" y="269811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12"/>
            </p:custDataLst>
          </p:nvPr>
        </p:nvCxnSpPr>
        <p:spPr>
          <a:xfrm flipV="1">
            <a:off x="15875" y="296926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13"/>
            </p:custDataLst>
          </p:nvPr>
        </p:nvCxnSpPr>
        <p:spPr>
          <a:xfrm flipV="1">
            <a:off x="7620" y="324104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custDataLst>
              <p:tags r:id="rId14"/>
            </p:custDataLst>
          </p:nvPr>
        </p:nvCxnSpPr>
        <p:spPr>
          <a:xfrm flipV="1">
            <a:off x="7620" y="351218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5"/>
            </p:custDataLst>
          </p:nvPr>
        </p:nvCxnSpPr>
        <p:spPr>
          <a:xfrm flipV="1">
            <a:off x="19685" y="371030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6"/>
            </p:custDataLst>
          </p:nvPr>
        </p:nvCxnSpPr>
        <p:spPr>
          <a:xfrm flipV="1">
            <a:off x="19685" y="398145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7"/>
            </p:custDataLst>
          </p:nvPr>
        </p:nvCxnSpPr>
        <p:spPr>
          <a:xfrm flipV="1">
            <a:off x="3175" y="423862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8"/>
            </p:custDataLst>
          </p:nvPr>
        </p:nvCxnSpPr>
        <p:spPr>
          <a:xfrm flipV="1">
            <a:off x="14605" y="443674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19"/>
            </p:custDataLst>
          </p:nvPr>
        </p:nvCxnSpPr>
        <p:spPr>
          <a:xfrm flipV="1">
            <a:off x="15240" y="470789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20"/>
            </p:custDataLst>
          </p:nvPr>
        </p:nvCxnSpPr>
        <p:spPr>
          <a:xfrm flipV="1">
            <a:off x="-3175" y="494665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21"/>
            </p:custDataLst>
          </p:nvPr>
        </p:nvCxnSpPr>
        <p:spPr>
          <a:xfrm flipV="1">
            <a:off x="-3175" y="521843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22"/>
            </p:custDataLst>
          </p:nvPr>
        </p:nvCxnSpPr>
        <p:spPr>
          <a:xfrm flipV="1">
            <a:off x="8890" y="541655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custDataLst>
              <p:tags r:id="rId23"/>
            </p:custDataLst>
          </p:nvPr>
        </p:nvCxnSpPr>
        <p:spPr>
          <a:xfrm flipV="1">
            <a:off x="8890" y="568769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custDataLst>
              <p:tags r:id="rId24"/>
            </p:custDataLst>
          </p:nvPr>
        </p:nvCxnSpPr>
        <p:spPr>
          <a:xfrm flipV="1">
            <a:off x="635" y="595884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custDataLst>
              <p:tags r:id="rId25"/>
            </p:custDataLst>
          </p:nvPr>
        </p:nvCxnSpPr>
        <p:spPr>
          <a:xfrm flipV="1">
            <a:off x="635" y="623062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custDataLst>
              <p:tags r:id="rId26"/>
            </p:custDataLst>
          </p:nvPr>
        </p:nvCxnSpPr>
        <p:spPr>
          <a:xfrm flipV="1">
            <a:off x="12700" y="6428740"/>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27"/>
            </p:custDataLst>
          </p:nvPr>
        </p:nvCxnSpPr>
        <p:spPr>
          <a:xfrm flipV="1">
            <a:off x="12700" y="6699885"/>
            <a:ext cx="12167235" cy="7620"/>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custDataLst>
              <p:tags r:id="rId28"/>
            </p:custDataLst>
          </p:nvPr>
        </p:nvCxnSpPr>
        <p:spPr>
          <a:xfrm>
            <a:off x="369570" y="2540"/>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custDataLst>
              <p:tags r:id="rId29"/>
            </p:custDataLst>
          </p:nvPr>
        </p:nvCxnSpPr>
        <p:spPr>
          <a:xfrm>
            <a:off x="730885" y="2540"/>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custDataLst>
              <p:tags r:id="rId30"/>
            </p:custDataLst>
          </p:nvPr>
        </p:nvCxnSpPr>
        <p:spPr>
          <a:xfrm>
            <a:off x="1085215" y="190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custDataLst>
              <p:tags r:id="rId31"/>
            </p:custDataLst>
          </p:nvPr>
        </p:nvCxnSpPr>
        <p:spPr>
          <a:xfrm>
            <a:off x="1447165" y="190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custDataLst>
              <p:tags r:id="rId32"/>
            </p:custDataLst>
          </p:nvPr>
        </p:nvCxnSpPr>
        <p:spPr>
          <a:xfrm>
            <a:off x="1838325" y="63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custDataLst>
              <p:tags r:id="rId33"/>
            </p:custDataLst>
          </p:nvPr>
        </p:nvCxnSpPr>
        <p:spPr>
          <a:xfrm>
            <a:off x="2200275" y="63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34"/>
            </p:custDataLst>
          </p:nvPr>
        </p:nvCxnSpPr>
        <p:spPr>
          <a:xfrm>
            <a:off x="2554605" y="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35"/>
            </p:custDataLst>
          </p:nvPr>
        </p:nvCxnSpPr>
        <p:spPr>
          <a:xfrm>
            <a:off x="2915920" y="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custDataLst>
              <p:tags r:id="rId36"/>
            </p:custDataLst>
          </p:nvPr>
        </p:nvCxnSpPr>
        <p:spPr>
          <a:xfrm>
            <a:off x="3256915" y="381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custDataLst>
              <p:tags r:id="rId37"/>
            </p:custDataLst>
          </p:nvPr>
        </p:nvCxnSpPr>
        <p:spPr>
          <a:xfrm>
            <a:off x="3618230" y="381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1" name="直接连接符 60"/>
          <p:cNvCxnSpPr/>
          <p:nvPr>
            <p:custDataLst>
              <p:tags r:id="rId38"/>
            </p:custDataLst>
          </p:nvPr>
        </p:nvCxnSpPr>
        <p:spPr>
          <a:xfrm>
            <a:off x="3972560" y="317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custDataLst>
              <p:tags r:id="rId39"/>
            </p:custDataLst>
          </p:nvPr>
        </p:nvCxnSpPr>
        <p:spPr>
          <a:xfrm>
            <a:off x="4334510" y="317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custDataLst>
              <p:tags r:id="rId40"/>
            </p:custDataLst>
          </p:nvPr>
        </p:nvCxnSpPr>
        <p:spPr>
          <a:xfrm>
            <a:off x="4725670" y="190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custDataLst>
              <p:tags r:id="rId41"/>
            </p:custDataLst>
          </p:nvPr>
        </p:nvCxnSpPr>
        <p:spPr>
          <a:xfrm>
            <a:off x="5087620" y="190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42"/>
            </p:custDataLst>
          </p:nvPr>
        </p:nvCxnSpPr>
        <p:spPr>
          <a:xfrm>
            <a:off x="5441315" y="127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custDataLst>
              <p:tags r:id="rId43"/>
            </p:custDataLst>
          </p:nvPr>
        </p:nvCxnSpPr>
        <p:spPr>
          <a:xfrm>
            <a:off x="5803265" y="127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custDataLst>
              <p:tags r:id="rId44"/>
            </p:custDataLst>
          </p:nvPr>
        </p:nvCxnSpPr>
        <p:spPr>
          <a:xfrm>
            <a:off x="6136640" y="444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8" name="直接连接符 67"/>
          <p:cNvCxnSpPr/>
          <p:nvPr>
            <p:custDataLst>
              <p:tags r:id="rId45"/>
            </p:custDataLst>
          </p:nvPr>
        </p:nvCxnSpPr>
        <p:spPr>
          <a:xfrm>
            <a:off x="6498590" y="444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69" name="直接连接符 68"/>
          <p:cNvCxnSpPr/>
          <p:nvPr>
            <p:custDataLst>
              <p:tags r:id="rId46"/>
            </p:custDataLst>
          </p:nvPr>
        </p:nvCxnSpPr>
        <p:spPr>
          <a:xfrm>
            <a:off x="6852285" y="381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0" name="直接连接符 69"/>
          <p:cNvCxnSpPr/>
          <p:nvPr>
            <p:custDataLst>
              <p:tags r:id="rId47"/>
            </p:custDataLst>
          </p:nvPr>
        </p:nvCxnSpPr>
        <p:spPr>
          <a:xfrm>
            <a:off x="7214235" y="381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1" name="直接连接符 70"/>
          <p:cNvCxnSpPr/>
          <p:nvPr>
            <p:custDataLst>
              <p:tags r:id="rId48"/>
            </p:custDataLst>
          </p:nvPr>
        </p:nvCxnSpPr>
        <p:spPr>
          <a:xfrm>
            <a:off x="7605395" y="317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custDataLst>
              <p:tags r:id="rId49"/>
            </p:custDataLst>
          </p:nvPr>
        </p:nvCxnSpPr>
        <p:spPr>
          <a:xfrm>
            <a:off x="7967345" y="317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custDataLst>
              <p:tags r:id="rId50"/>
            </p:custDataLst>
          </p:nvPr>
        </p:nvCxnSpPr>
        <p:spPr>
          <a:xfrm>
            <a:off x="8321675" y="190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51"/>
            </p:custDataLst>
          </p:nvPr>
        </p:nvCxnSpPr>
        <p:spPr>
          <a:xfrm>
            <a:off x="8682990" y="190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custDataLst>
              <p:tags r:id="rId52"/>
            </p:custDataLst>
          </p:nvPr>
        </p:nvCxnSpPr>
        <p:spPr>
          <a:xfrm>
            <a:off x="9023985" y="571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custDataLst>
              <p:tags r:id="rId53"/>
            </p:custDataLst>
          </p:nvPr>
        </p:nvCxnSpPr>
        <p:spPr>
          <a:xfrm>
            <a:off x="9385300" y="571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7" name="直接连接符 76"/>
          <p:cNvCxnSpPr/>
          <p:nvPr>
            <p:custDataLst>
              <p:tags r:id="rId54"/>
            </p:custDataLst>
          </p:nvPr>
        </p:nvCxnSpPr>
        <p:spPr>
          <a:xfrm>
            <a:off x="9739630" y="5080"/>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8" name="直接连接符 77"/>
          <p:cNvCxnSpPr/>
          <p:nvPr>
            <p:custDataLst>
              <p:tags r:id="rId55"/>
            </p:custDataLst>
          </p:nvPr>
        </p:nvCxnSpPr>
        <p:spPr>
          <a:xfrm>
            <a:off x="10101580" y="508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79" name="直接连接符 78"/>
          <p:cNvCxnSpPr/>
          <p:nvPr>
            <p:custDataLst>
              <p:tags r:id="rId56"/>
            </p:custDataLst>
          </p:nvPr>
        </p:nvCxnSpPr>
        <p:spPr>
          <a:xfrm>
            <a:off x="10492740" y="444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80" name="直接连接符 79"/>
          <p:cNvCxnSpPr/>
          <p:nvPr>
            <p:custDataLst>
              <p:tags r:id="rId57"/>
            </p:custDataLst>
          </p:nvPr>
        </p:nvCxnSpPr>
        <p:spPr>
          <a:xfrm>
            <a:off x="10854690" y="4445"/>
            <a:ext cx="10795"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custDataLst>
              <p:tags r:id="rId58"/>
            </p:custDataLst>
          </p:nvPr>
        </p:nvCxnSpPr>
        <p:spPr>
          <a:xfrm>
            <a:off x="11209020" y="317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custDataLst>
              <p:tags r:id="rId59"/>
            </p:custDataLst>
          </p:nvPr>
        </p:nvCxnSpPr>
        <p:spPr>
          <a:xfrm>
            <a:off x="11570335" y="3175"/>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custDataLst>
              <p:tags r:id="rId60"/>
            </p:custDataLst>
          </p:nvPr>
        </p:nvCxnSpPr>
        <p:spPr>
          <a:xfrm>
            <a:off x="11908790" y="49530"/>
            <a:ext cx="11430" cy="6864985"/>
          </a:xfrm>
          <a:prstGeom prst="line">
            <a:avLst/>
          </a:prstGeom>
          <a:ln>
            <a:solidFill>
              <a:schemeClr val="accent2">
                <a:lumMod val="60000"/>
                <a:lumOff val="40000"/>
                <a:alpha val="34000"/>
              </a:schemeClr>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custDataLst>
              <p:tags r:id="rId61"/>
            </p:custDataLst>
          </p:nvPr>
        </p:nvSpPr>
        <p:spPr/>
        <p:txBody>
          <a:bodyPr/>
          <a:lstStyle>
            <a:lvl1pPr>
              <a:defRPr baseline="0">
                <a:solidFill>
                  <a:schemeClr val="accent5"/>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6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3"/>
            </p:custDataLst>
          </p:nvPr>
        </p:nvSpPr>
        <p:spPr/>
        <p:txBody>
          <a:bodyPr/>
          <a:lstStyle/>
          <a:p>
            <a:endParaRPr lang="zh-CN" altLang="en-US"/>
          </a:p>
        </p:txBody>
      </p:sp>
      <p:sp>
        <p:nvSpPr>
          <p:cNvPr id="5" name="灯片编号占位符 4"/>
          <p:cNvSpPr>
            <a:spLocks noGrp="1"/>
          </p:cNvSpPr>
          <p:nvPr>
            <p:ph type="sldNum" sz="quarter" idx="12"/>
            <p:custDataLst>
              <p:tags r:id="rId6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0" name="组合 19"/>
          <p:cNvGrpSpPr/>
          <p:nvPr>
            <p:custDataLst>
              <p:tags r:id="rId2"/>
            </p:custDataLst>
          </p:nvPr>
        </p:nvGrpSpPr>
        <p:grpSpPr>
          <a:xfrm>
            <a:off x="10383289" y="5526523"/>
            <a:ext cx="1583448" cy="905587"/>
            <a:chOff x="4142899" y="4440771"/>
            <a:chExt cx="2836863" cy="1622425"/>
          </a:xfrm>
        </p:grpSpPr>
        <p:grpSp>
          <p:nvGrpSpPr>
            <p:cNvPr id="21" name="组合 20"/>
            <p:cNvGrpSpPr/>
            <p:nvPr/>
          </p:nvGrpSpPr>
          <p:grpSpPr>
            <a:xfrm>
              <a:off x="5009674" y="4440771"/>
              <a:ext cx="1970088" cy="1077913"/>
              <a:chOff x="1774825" y="5948363"/>
              <a:chExt cx="1970088" cy="1077913"/>
            </a:xfrm>
          </p:grpSpPr>
          <p:sp>
            <p:nvSpPr>
              <p:cNvPr id="29" name="Freeform 231"/>
              <p:cNvSpPr/>
              <p:nvPr>
                <p:custDataLst>
                  <p:tags r:id="rId3"/>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32"/>
              <p:cNvSpPr/>
              <p:nvPr>
                <p:custDataLst>
                  <p:tags r:id="rId4"/>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33"/>
              <p:cNvSpPr/>
              <p:nvPr>
                <p:custDataLst>
                  <p:tags r:id="rId5"/>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组合 21"/>
            <p:cNvGrpSpPr/>
            <p:nvPr/>
          </p:nvGrpSpPr>
          <p:grpSpPr>
            <a:xfrm>
              <a:off x="4142899" y="4447121"/>
              <a:ext cx="2063750" cy="1616075"/>
              <a:chOff x="908050" y="5954713"/>
              <a:chExt cx="2063750" cy="1616075"/>
            </a:xfrm>
          </p:grpSpPr>
          <p:sp>
            <p:nvSpPr>
              <p:cNvPr id="23" name="Freeform 234"/>
              <p:cNvSpPr/>
              <p:nvPr>
                <p:custDataLst>
                  <p:tags r:id="rId6"/>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235"/>
              <p:cNvSpPr/>
              <p:nvPr>
                <p:custDataLst>
                  <p:tags r:id="rId7"/>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236"/>
              <p:cNvSpPr/>
              <p:nvPr>
                <p:custDataLst>
                  <p:tags r:id="rId8"/>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237"/>
              <p:cNvSpPr/>
              <p:nvPr>
                <p:custDataLst>
                  <p:tags r:id="rId9"/>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38"/>
              <p:cNvSpPr/>
              <p:nvPr>
                <p:custDataLst>
                  <p:tags r:id="rId10"/>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39"/>
              <p:cNvSpPr/>
              <p:nvPr>
                <p:custDataLst>
                  <p:tags r:id="rId11"/>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hasCustomPrompt="1"/>
            <p:custDataLst>
              <p:tags r:id="rId12"/>
            </p:custDataLst>
          </p:nvPr>
        </p:nvSpPr>
        <p:spPr>
          <a:xfrm>
            <a:off x="1281600" y="1249200"/>
            <a:ext cx="9626400" cy="723600"/>
          </a:xfrm>
        </p:spPr>
        <p:txBody>
          <a:bodyPr anchor="ctr"/>
          <a:lstStyle>
            <a:lvl1pPr>
              <a:defRPr sz="3200" baseline="0">
                <a:solidFill>
                  <a:schemeClr val="accent5"/>
                </a:solidFill>
                <a:latin typeface="Arial" pitchFamily="34" charset="0"/>
                <a:ea typeface="幼圆" panose="02010509060101010101" pitchFamily="49" charset="-122"/>
              </a:defRPr>
            </a:lvl1pPr>
          </a:lstStyle>
          <a:p>
            <a:r>
              <a:rPr lang="zh-CN" altLang="en-US"/>
              <a:t>单击此处编辑标题</a:t>
            </a:r>
          </a:p>
        </p:txBody>
      </p:sp>
      <p:sp>
        <p:nvSpPr>
          <p:cNvPr id="7" name="内容占位符 6"/>
          <p:cNvSpPr>
            <a:spLocks noGrp="1"/>
          </p:cNvSpPr>
          <p:nvPr>
            <p:ph sz="quarter" idx="13"/>
            <p:custDataLst>
              <p:tags r:id="rId13"/>
            </p:custDataLst>
          </p:nvPr>
        </p:nvSpPr>
        <p:spPr>
          <a:xfrm>
            <a:off x="1281113" y="2163600"/>
            <a:ext cx="9626600" cy="3445200"/>
          </a:xfrm>
        </p:spPr>
        <p:txBody>
          <a:bodyPr/>
          <a:lstStyle>
            <a:lvl1pPr>
              <a:defRPr baseline="0">
                <a:solidFill>
                  <a:schemeClr val="tx1">
                    <a:lumMod val="75000"/>
                    <a:lumOff val="25000"/>
                  </a:schemeClr>
                </a:solidFill>
                <a:latin typeface="Arial" pitchFamily="34" charset="0"/>
                <a:ea typeface="幼圆" panose="02010509060101010101" pitchFamily="49" charset="-122"/>
              </a:defRPr>
            </a:lvl1pPr>
            <a:lvl2pPr>
              <a:defRPr baseline="0">
                <a:solidFill>
                  <a:schemeClr val="tx1">
                    <a:lumMod val="75000"/>
                    <a:lumOff val="25000"/>
                  </a:schemeClr>
                </a:solidFill>
                <a:latin typeface="Arial" pitchFamily="34" charset="0"/>
                <a:ea typeface="幼圆" panose="02010509060101010101" pitchFamily="49" charset="-122"/>
              </a:defRPr>
            </a:lvl2pPr>
            <a:lvl3pPr>
              <a:defRPr baseline="0">
                <a:solidFill>
                  <a:schemeClr val="tx1">
                    <a:lumMod val="75000"/>
                    <a:lumOff val="25000"/>
                  </a:schemeClr>
                </a:solidFill>
                <a:latin typeface="Arial" pitchFamily="34" charset="0"/>
                <a:ea typeface="幼圆" panose="02010509060101010101" pitchFamily="49" charset="-122"/>
              </a:defRPr>
            </a:lvl3pPr>
            <a:lvl4pPr>
              <a:defRPr baseline="0">
                <a:solidFill>
                  <a:schemeClr val="tx1">
                    <a:lumMod val="75000"/>
                    <a:lumOff val="25000"/>
                  </a:schemeClr>
                </a:solidFill>
                <a:latin typeface="Arial" pitchFamily="34" charset="0"/>
                <a:ea typeface="幼圆" panose="02010509060101010101" pitchFamily="49" charset="-122"/>
              </a:defRPr>
            </a:lvl4pPr>
            <a:lvl5pPr>
              <a:defRPr baseline="0">
                <a:solidFill>
                  <a:schemeClr val="tx1">
                    <a:lumMod val="75000"/>
                    <a:lumOff val="2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custDataLst>
              <p:tags r:id="rId1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p:txBody>
          <a:bodyPr/>
          <a:lstStyle/>
          <a:p>
            <a:endParaRPr lang="zh-CN" altLang="en-US"/>
          </a:p>
        </p:txBody>
      </p:sp>
      <p:sp>
        <p:nvSpPr>
          <p:cNvPr id="5" name="灯片编号占位符 4"/>
          <p:cNvSpPr>
            <a:spLocks noGrp="1"/>
          </p:cNvSpPr>
          <p:nvPr>
            <p:ph type="sldNum" sz="quarter" idx="12"/>
            <p:custDataLst>
              <p:tags r:id="rId1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u="none" strike="noStrike" kern="1200" cap="none" spc="200" normalizeH="0" baseline="0">
                <a:solidFill>
                  <a:schemeClr val="accent5"/>
                </a:solidFill>
                <a:uFillTx/>
                <a:latin typeface="Arial" pitchFamily="34" charset="0"/>
                <a:ea typeface="幼圆" panose="02010509060101010101" pitchFamily="49" charset="-122"/>
              </a:defRPr>
            </a:lvl1pPr>
          </a:lstStyle>
          <a:p>
            <a:r>
              <a:rPr lang="zh-CN" altLang="en-US"/>
              <a:t>单击编辑标题</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75000"/>
                    <a:lumOff val="25000"/>
                  </a:schemeClr>
                </a:solidFill>
                <a:latin typeface="Arial" pitchFamily="34" charset="0"/>
                <a:ea typeface="幼圆" panose="02010509060101010101" pitchFamily="49" charset="-122"/>
              </a:defRPr>
            </a:lvl1pPr>
            <a:lvl2pPr>
              <a:defRPr baseline="0">
                <a:solidFill>
                  <a:schemeClr val="tx1">
                    <a:lumMod val="75000"/>
                    <a:lumOff val="25000"/>
                  </a:schemeClr>
                </a:solidFill>
                <a:latin typeface="Arial" pitchFamily="34" charset="0"/>
                <a:ea typeface="幼圆" panose="02010509060101010101" pitchFamily="49" charset="-122"/>
              </a:defRPr>
            </a:lvl2pPr>
            <a:lvl3pPr>
              <a:defRPr baseline="0">
                <a:solidFill>
                  <a:schemeClr val="tx1">
                    <a:lumMod val="75000"/>
                    <a:lumOff val="25000"/>
                  </a:schemeClr>
                </a:solidFill>
                <a:latin typeface="Arial" pitchFamily="34" charset="0"/>
                <a:ea typeface="幼圆" panose="02010509060101010101" pitchFamily="49" charset="-122"/>
              </a:defRPr>
            </a:lvl3pPr>
            <a:lvl4pPr>
              <a:defRPr baseline="0">
                <a:solidFill>
                  <a:schemeClr val="tx1">
                    <a:lumMod val="75000"/>
                    <a:lumOff val="25000"/>
                  </a:schemeClr>
                </a:solidFill>
                <a:latin typeface="Arial" pitchFamily="34" charset="0"/>
                <a:ea typeface="幼圆" panose="02010509060101010101" pitchFamily="49" charset="-122"/>
              </a:defRPr>
            </a:lvl4pPr>
            <a:lvl5pPr>
              <a:defRPr baseline="0">
                <a:solidFill>
                  <a:schemeClr val="tx1">
                    <a:lumMod val="75000"/>
                    <a:lumOff val="2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latin typeface="Arial" pitchFamily="34" charset="0"/>
                <a:ea typeface="幼圆" panose="02010509060101010101" pitchFamily="49" charset="-122"/>
              </a:defRPr>
            </a:lvl1pPr>
            <a:lvl2pPr>
              <a:defRPr baseline="0">
                <a:latin typeface="Arial" pitchFamily="34" charset="0"/>
                <a:ea typeface="幼圆" panose="02010509060101010101" pitchFamily="49" charset="-122"/>
              </a:defRPr>
            </a:lvl2pPr>
            <a:lvl3pPr>
              <a:defRPr baseline="0">
                <a:latin typeface="Arial" pitchFamily="34" charset="0"/>
                <a:ea typeface="幼圆" panose="02010509060101010101" pitchFamily="49" charset="-122"/>
              </a:defRPr>
            </a:lvl3pPr>
            <a:lvl4pPr>
              <a:defRPr baseline="0">
                <a:latin typeface="Arial" pitchFamily="34" charset="0"/>
                <a:ea typeface="幼圆" panose="02010509060101010101" pitchFamily="49" charset="-122"/>
              </a:defRPr>
            </a:lvl4pPr>
            <a:lvl5pPr>
              <a:defRPr baseline="0">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pic>
        <p:nvPicPr>
          <p:cNvPr id="11" name="图片 10"/>
          <p:cNvPicPr>
            <a:picLocks noChangeAspect="1"/>
          </p:cNvPicPr>
          <p:nvPr>
            <p:custDataLst>
              <p:tags r:id="rId9"/>
            </p:custDataLst>
          </p:nvPr>
        </p:nvPicPr>
        <p:blipFill>
          <a:blip r:embed="rId8">
            <a:extLst>
              <a:ext uri="{28A0092B-C50C-407E-A947-70E740481C1C}">
                <a14:useLocalDpi xmlns:a14="http://schemas.microsoft.com/office/drawing/2010/main" val="0"/>
              </a:ext>
            </a:extLst>
          </a:blip>
          <a:stretch>
            <a:fillRect/>
          </a:stretch>
        </p:blipFill>
        <p:spPr>
          <a:xfrm>
            <a:off x="0" y="5606425"/>
            <a:ext cx="1010326" cy="1251575"/>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1" name="图片 10"/>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298676" y="-1"/>
            <a:ext cx="855607" cy="631357"/>
          </a:xfrm>
          <a:prstGeom prst="rect">
            <a:avLst/>
          </a:prstGeom>
        </p:spPr>
      </p:pic>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baseline="0">
                <a:solidFill>
                  <a:schemeClr val="accent5"/>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baseline="0">
                <a:solidFill>
                  <a:schemeClr val="tx1">
                    <a:lumMod val="75000"/>
                    <a:lumOff val="25000"/>
                  </a:schemeClr>
                </a:solidFill>
                <a:latin typeface="Arial" pitchFamily="34" charset="0"/>
                <a:ea typeface="幼圆" panose="02010509060101010101" pitchFamily="49" charset="-122"/>
              </a:defRPr>
            </a:lvl1pPr>
          </a:lstStyle>
          <a:p>
            <a:pPr lvl="0"/>
            <a:r>
              <a:rPr lang="zh-CN" altLang="en-US"/>
              <a:t>单击此处编辑母版文本样式</a:t>
            </a:r>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baseline="0">
                <a:latin typeface="Arial" pitchFamily="34" charset="0"/>
                <a:ea typeface="幼圆" panose="02010509060101010101" pitchFamily="49" charset="-122"/>
              </a:defRPr>
            </a:lvl1pPr>
            <a:lvl2pPr>
              <a:defRPr baseline="0">
                <a:latin typeface="Arial" pitchFamily="34" charset="0"/>
                <a:ea typeface="幼圆" panose="02010509060101010101" pitchFamily="49" charset="-122"/>
              </a:defRPr>
            </a:lvl2pPr>
            <a:lvl3pPr>
              <a:defRPr baseline="0">
                <a:latin typeface="Arial" pitchFamily="34" charset="0"/>
                <a:ea typeface="幼圆" panose="02010509060101010101" pitchFamily="49" charset="-122"/>
              </a:defRPr>
            </a:lvl3pPr>
            <a:lvl4pPr>
              <a:defRPr baseline="0">
                <a:latin typeface="Arial" pitchFamily="34" charset="0"/>
                <a:ea typeface="幼圆" panose="02010509060101010101" pitchFamily="49" charset="-122"/>
              </a:defRPr>
            </a:lvl4pPr>
            <a:lvl5pPr>
              <a:defRPr baseline="0">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grpSp>
        <p:nvGrpSpPr>
          <p:cNvPr id="6" name="组合 5"/>
          <p:cNvGrpSpPr/>
          <p:nvPr>
            <p:custDataLst>
              <p:tags r:id="rId10"/>
            </p:custDataLst>
          </p:nvPr>
        </p:nvGrpSpPr>
        <p:grpSpPr>
          <a:xfrm>
            <a:off x="10374376" y="624992"/>
            <a:ext cx="1363933" cy="780045"/>
            <a:chOff x="8064042" y="127656"/>
            <a:chExt cx="2836863" cy="1622425"/>
          </a:xfrm>
        </p:grpSpPr>
        <p:grpSp>
          <p:nvGrpSpPr>
            <p:cNvPr id="128" name="组合 127"/>
            <p:cNvGrpSpPr/>
            <p:nvPr userDrawn="1"/>
          </p:nvGrpSpPr>
          <p:grpSpPr>
            <a:xfrm>
              <a:off x="8930817" y="127656"/>
              <a:ext cx="1970088" cy="1077913"/>
              <a:chOff x="1774825" y="5948363"/>
              <a:chExt cx="1970088" cy="1077913"/>
            </a:xfrm>
          </p:grpSpPr>
          <p:sp>
            <p:nvSpPr>
              <p:cNvPr id="129" name="Freeform 231"/>
              <p:cNvSpPr/>
              <p:nvPr>
                <p:custDataLst>
                  <p:tags r:id="rId11"/>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rgbClr val="3A3A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232"/>
              <p:cNvSpPr/>
              <p:nvPr>
                <p:custDataLst>
                  <p:tags r:id="rId12"/>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rgbClr val="51515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233"/>
              <p:cNvSpPr/>
              <p:nvPr>
                <p:custDataLst>
                  <p:tags r:id="rId13"/>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rgbClr val="3A3A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 name="组合 131"/>
            <p:cNvGrpSpPr/>
            <p:nvPr userDrawn="1"/>
          </p:nvGrpSpPr>
          <p:grpSpPr>
            <a:xfrm>
              <a:off x="8064042" y="134006"/>
              <a:ext cx="2063750" cy="1616075"/>
              <a:chOff x="908050" y="5954713"/>
              <a:chExt cx="2063750" cy="1616075"/>
            </a:xfrm>
          </p:grpSpPr>
          <p:sp>
            <p:nvSpPr>
              <p:cNvPr id="133" name="Freeform 234"/>
              <p:cNvSpPr/>
              <p:nvPr>
                <p:custDataLst>
                  <p:tags r:id="rId14"/>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rgbClr val="61616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235"/>
              <p:cNvSpPr/>
              <p:nvPr>
                <p:custDataLst>
                  <p:tags r:id="rId15"/>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rgbClr val="3A3A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236"/>
              <p:cNvSpPr/>
              <p:nvPr>
                <p:custDataLst>
                  <p:tags r:id="rId16"/>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rgbClr val="61616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237"/>
              <p:cNvSpPr/>
              <p:nvPr>
                <p:custDataLst>
                  <p:tags r:id="rId17"/>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rgbClr val="3A3A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238"/>
              <p:cNvSpPr/>
              <p:nvPr>
                <p:custDataLst>
                  <p:tags r:id="rId18"/>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rgbClr val="3A3A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239"/>
              <p:cNvSpPr/>
              <p:nvPr>
                <p:custDataLst>
                  <p:tags r:id="rId19"/>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8" name="矩形 7"/>
          <p:cNvSpPr/>
          <p:nvPr>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1" name="图片 10"/>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 y="0"/>
            <a:ext cx="1224055" cy="997744"/>
          </a:xfrm>
          <a:prstGeom prst="rect">
            <a:avLst/>
          </a:prstGeom>
        </p:spPr>
      </p:pic>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baseline="0">
                <a:solidFill>
                  <a:schemeClr val="accent5"/>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baseline="0">
                <a:latin typeface="Arial" pitchFamily="34" charset="0"/>
                <a:ea typeface="幼圆" panose="02010509060101010101" pitchFamily="49" charset="-122"/>
              </a:defRPr>
            </a:lvl1pPr>
            <a:lvl2pPr>
              <a:defRPr baseline="0">
                <a:latin typeface="Arial" pitchFamily="34" charset="0"/>
                <a:ea typeface="幼圆" panose="02010509060101010101" pitchFamily="49" charset="-122"/>
              </a:defRPr>
            </a:lvl2pPr>
            <a:lvl3pPr>
              <a:defRPr baseline="0">
                <a:latin typeface="Arial" pitchFamily="34" charset="0"/>
                <a:ea typeface="幼圆" panose="02010509060101010101" pitchFamily="49" charset="-122"/>
              </a:defRPr>
            </a:lvl3pPr>
            <a:lvl4pPr>
              <a:defRPr baseline="0">
                <a:latin typeface="Arial" pitchFamily="34" charset="0"/>
                <a:ea typeface="幼圆" panose="02010509060101010101" pitchFamily="49" charset="-122"/>
              </a:defRPr>
            </a:lvl4pPr>
            <a:lvl5pPr>
              <a:defRPr baseline="0">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baseline="0">
                <a:solidFill>
                  <a:schemeClr val="tx1">
                    <a:lumMod val="75000"/>
                    <a:lumOff val="25000"/>
                  </a:schemeClr>
                </a:solidFill>
                <a:latin typeface="Arial" pitchFamily="34" charset="0"/>
                <a:ea typeface="幼圆"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23" name="组合 22"/>
          <p:cNvGrpSpPr/>
          <p:nvPr>
            <p:custDataLst>
              <p:tags r:id="rId2"/>
            </p:custDataLst>
          </p:nvPr>
        </p:nvGrpSpPr>
        <p:grpSpPr>
          <a:xfrm>
            <a:off x="10383289" y="5526523"/>
            <a:ext cx="1583448" cy="905587"/>
            <a:chOff x="4142899" y="4440771"/>
            <a:chExt cx="2836863" cy="1622425"/>
          </a:xfrm>
        </p:grpSpPr>
        <p:grpSp>
          <p:nvGrpSpPr>
            <p:cNvPr id="24" name="组合 23"/>
            <p:cNvGrpSpPr/>
            <p:nvPr/>
          </p:nvGrpSpPr>
          <p:grpSpPr>
            <a:xfrm>
              <a:off x="5009674" y="4440771"/>
              <a:ext cx="1970088" cy="1077913"/>
              <a:chOff x="1774825" y="5948363"/>
              <a:chExt cx="1970088" cy="1077913"/>
            </a:xfrm>
          </p:grpSpPr>
          <p:sp>
            <p:nvSpPr>
              <p:cNvPr id="32" name="Freeform 231"/>
              <p:cNvSpPr/>
              <p:nvPr>
                <p:custDataLst>
                  <p:tags r:id="rId3"/>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32"/>
              <p:cNvSpPr/>
              <p:nvPr>
                <p:custDataLst>
                  <p:tags r:id="rId4"/>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233"/>
              <p:cNvSpPr/>
              <p:nvPr>
                <p:custDataLst>
                  <p:tags r:id="rId5"/>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 name="组合 24"/>
            <p:cNvGrpSpPr/>
            <p:nvPr/>
          </p:nvGrpSpPr>
          <p:grpSpPr>
            <a:xfrm>
              <a:off x="4142899" y="4447121"/>
              <a:ext cx="2063750" cy="1616075"/>
              <a:chOff x="908050" y="5954713"/>
              <a:chExt cx="2063750" cy="1616075"/>
            </a:xfrm>
          </p:grpSpPr>
          <p:sp>
            <p:nvSpPr>
              <p:cNvPr id="26" name="Freeform 234"/>
              <p:cNvSpPr/>
              <p:nvPr>
                <p:custDataLst>
                  <p:tags r:id="rId6"/>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35"/>
              <p:cNvSpPr/>
              <p:nvPr>
                <p:custDataLst>
                  <p:tags r:id="rId7"/>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36"/>
              <p:cNvSpPr/>
              <p:nvPr>
                <p:custDataLst>
                  <p:tags r:id="rId8"/>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37"/>
              <p:cNvSpPr/>
              <p:nvPr>
                <p:custDataLst>
                  <p:tags r:id="rId9"/>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38"/>
              <p:cNvSpPr/>
              <p:nvPr>
                <p:custDataLst>
                  <p:tags r:id="rId10"/>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39"/>
              <p:cNvSpPr/>
              <p:nvPr>
                <p:custDataLst>
                  <p:tags r:id="rId11"/>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p:custDataLst>
              <p:tags r:id="rId12"/>
            </p:custDataLst>
          </p:nvPr>
        </p:nvSpPr>
        <p:spPr>
          <a:xfrm>
            <a:off x="579600" y="237600"/>
            <a:ext cx="11037600" cy="441964"/>
          </a:xfrm>
        </p:spPr>
        <p:txBody>
          <a:bodyPr/>
          <a:lstStyle>
            <a:lvl1pPr>
              <a:defRPr baseline="0">
                <a:solidFill>
                  <a:schemeClr val="accent5"/>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1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p:txBody>
          <a:bodyPr/>
          <a:lstStyle/>
          <a:p>
            <a:endParaRPr lang="zh-CN" altLang="en-US"/>
          </a:p>
        </p:txBody>
      </p:sp>
      <p:sp>
        <p:nvSpPr>
          <p:cNvPr id="5" name="灯片编号占位符 4"/>
          <p:cNvSpPr>
            <a:spLocks noGrp="1"/>
          </p:cNvSpPr>
          <p:nvPr>
            <p:ph type="sldNum" sz="quarter" idx="12"/>
            <p:custDataLst>
              <p:tags r:id="rId1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6"/>
            </p:custDataLst>
          </p:nvPr>
        </p:nvSpPr>
        <p:spPr>
          <a:xfrm>
            <a:off x="579600" y="1663200"/>
            <a:ext cx="5342400" cy="2894400"/>
          </a:xfrm>
        </p:spPr>
        <p:txBody>
          <a:bodyPr/>
          <a:lstStyle>
            <a:lvl1pPr>
              <a:defRPr baseline="0">
                <a:latin typeface="Arial" pitchFamily="34" charset="0"/>
                <a:ea typeface="幼圆" panose="02010509060101010101" pitchFamily="49" charset="-122"/>
              </a:defRPr>
            </a:lvl1pPr>
            <a:lvl2pPr>
              <a:defRPr baseline="0">
                <a:latin typeface="Arial" pitchFamily="34" charset="0"/>
                <a:ea typeface="幼圆" panose="02010509060101010101" pitchFamily="49" charset="-122"/>
              </a:defRPr>
            </a:lvl2pPr>
            <a:lvl3pPr>
              <a:defRPr baseline="0">
                <a:latin typeface="Arial" pitchFamily="34" charset="0"/>
                <a:ea typeface="幼圆" panose="02010509060101010101" pitchFamily="49" charset="-122"/>
              </a:defRPr>
            </a:lvl3pPr>
            <a:lvl4pPr>
              <a:defRPr baseline="0">
                <a:latin typeface="Arial" pitchFamily="34" charset="0"/>
                <a:ea typeface="幼圆" panose="02010509060101010101" pitchFamily="49" charset="-122"/>
              </a:defRPr>
            </a:lvl4pPr>
            <a:lvl5pPr>
              <a:defRPr baseline="0">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17"/>
            </p:custDataLst>
          </p:nvPr>
        </p:nvSpPr>
        <p:spPr>
          <a:xfrm>
            <a:off x="6242400" y="1663200"/>
            <a:ext cx="5367600" cy="2894400"/>
          </a:xfrm>
        </p:spPr>
        <p:txBody>
          <a:bodyPr/>
          <a:lstStyle>
            <a:lvl1pPr>
              <a:defRPr baseline="0">
                <a:latin typeface="Arial" pitchFamily="34" charset="0"/>
                <a:ea typeface="幼圆" panose="02010509060101010101" pitchFamily="49" charset="-122"/>
              </a:defRPr>
            </a:lvl1pPr>
            <a:lvl2pPr>
              <a:defRPr baseline="0">
                <a:latin typeface="Arial" pitchFamily="34" charset="0"/>
                <a:ea typeface="幼圆" panose="02010509060101010101" pitchFamily="49" charset="-122"/>
              </a:defRPr>
            </a:lvl2pPr>
            <a:lvl3pPr>
              <a:defRPr baseline="0">
                <a:latin typeface="Arial" pitchFamily="34" charset="0"/>
                <a:ea typeface="幼圆" panose="02010509060101010101" pitchFamily="49" charset="-122"/>
              </a:defRPr>
            </a:lvl3pPr>
            <a:lvl4pPr>
              <a:defRPr baseline="0">
                <a:latin typeface="Arial" pitchFamily="34" charset="0"/>
                <a:ea typeface="幼圆" panose="02010509060101010101" pitchFamily="49" charset="-122"/>
              </a:defRPr>
            </a:lvl4pPr>
            <a:lvl5pPr>
              <a:defRPr baseline="0">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1" name="文本占位符 10"/>
          <p:cNvSpPr>
            <a:spLocks noGrp="1"/>
          </p:cNvSpPr>
          <p:nvPr>
            <p:ph type="body" sz="quarter" idx="15"/>
            <p:custDataLst>
              <p:tags r:id="rId18"/>
            </p:custDataLst>
          </p:nvPr>
        </p:nvSpPr>
        <p:spPr>
          <a:xfrm>
            <a:off x="572400" y="4816800"/>
            <a:ext cx="5342400" cy="781200"/>
          </a:xfrm>
        </p:spPr>
        <p:txBody>
          <a:bodyPr/>
          <a:lstStyle>
            <a:lvl1pPr>
              <a:defRPr baseline="0">
                <a:latin typeface="Arial" pitchFamily="34" charset="0"/>
                <a:ea typeface="幼圆" panose="02010509060101010101" pitchFamily="49" charset="-122"/>
              </a:defRPr>
            </a:lvl1pPr>
          </a:lstStyle>
          <a:p>
            <a:pPr lvl="0"/>
            <a:r>
              <a:rPr lang="zh-CN" altLang="en-US"/>
              <a:t>单击此处编辑母版文本样式</a:t>
            </a:r>
          </a:p>
        </p:txBody>
      </p:sp>
      <p:sp>
        <p:nvSpPr>
          <p:cNvPr id="13" name="文本占位符 12"/>
          <p:cNvSpPr>
            <a:spLocks noGrp="1"/>
          </p:cNvSpPr>
          <p:nvPr>
            <p:ph type="body" sz="quarter" idx="16"/>
            <p:custDataLst>
              <p:tags r:id="rId19"/>
            </p:custDataLst>
          </p:nvPr>
        </p:nvSpPr>
        <p:spPr>
          <a:xfrm>
            <a:off x="6253200" y="4813200"/>
            <a:ext cx="5367600" cy="781200"/>
          </a:xfrm>
        </p:spPr>
        <p:txBody>
          <a:bodyPr/>
          <a:lstStyle>
            <a:lvl1pPr>
              <a:defRPr baseline="0">
                <a:latin typeface="Arial" pitchFamily="34" charset="0"/>
                <a:ea typeface="幼圆"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1" name="图片 10"/>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400" y="0"/>
            <a:ext cx="1930522" cy="2015762"/>
          </a:xfrm>
          <a:prstGeom prst="rect">
            <a:avLst/>
          </a:prstGeom>
        </p:spPr>
      </p:pic>
      <p:grpSp>
        <p:nvGrpSpPr>
          <p:cNvPr id="45" name="组合 44"/>
          <p:cNvGrpSpPr/>
          <p:nvPr>
            <p:custDataLst>
              <p:tags r:id="rId4"/>
            </p:custDataLst>
          </p:nvPr>
        </p:nvGrpSpPr>
        <p:grpSpPr>
          <a:xfrm>
            <a:off x="10383289" y="5526523"/>
            <a:ext cx="1583448" cy="905587"/>
            <a:chOff x="4142899" y="4440771"/>
            <a:chExt cx="2836863" cy="1622425"/>
          </a:xfrm>
        </p:grpSpPr>
        <p:grpSp>
          <p:nvGrpSpPr>
            <p:cNvPr id="46" name="组合 45"/>
            <p:cNvGrpSpPr/>
            <p:nvPr/>
          </p:nvGrpSpPr>
          <p:grpSpPr>
            <a:xfrm>
              <a:off x="5009674" y="4440771"/>
              <a:ext cx="1970088" cy="1077913"/>
              <a:chOff x="1774825" y="5948363"/>
              <a:chExt cx="1970088" cy="1077913"/>
            </a:xfrm>
          </p:grpSpPr>
          <p:sp>
            <p:nvSpPr>
              <p:cNvPr id="54" name="Freeform 231"/>
              <p:cNvSpPr/>
              <p:nvPr>
                <p:custDataLst>
                  <p:tags r:id="rId5"/>
                </p:custDataLst>
              </p:nvPr>
            </p:nvSpPr>
            <p:spPr bwMode="auto">
              <a:xfrm>
                <a:off x="3176588" y="6230938"/>
                <a:ext cx="568325" cy="795338"/>
              </a:xfrm>
              <a:custGeom>
                <a:gdLst>
                  <a:gd name="T0" fmla="*/ 204 w 544"/>
                  <a:gd name="T1" fmla="*/ 692 h 763"/>
                  <a:gd name="T2" fmla="*/ 36 w 544"/>
                  <a:gd name="T3" fmla="*/ 658 h 763"/>
                  <a:gd name="T4" fmla="*/ 29 w 544"/>
                  <a:gd name="T5" fmla="*/ 637 h 763"/>
                  <a:gd name="T6" fmla="*/ 91 w 544"/>
                  <a:gd name="T7" fmla="*/ 346 h 763"/>
                  <a:gd name="T8" fmla="*/ 339 w 544"/>
                  <a:gd name="T9" fmla="*/ 70 h 763"/>
                  <a:gd name="T10" fmla="*/ 508 w 544"/>
                  <a:gd name="T11" fmla="*/ 105 h 763"/>
                  <a:gd name="T12" fmla="*/ 514 w 544"/>
                  <a:gd name="T13" fmla="*/ 125 h 763"/>
                  <a:gd name="T14" fmla="*/ 453 w 544"/>
                  <a:gd name="T15" fmla="*/ 416 h 763"/>
                  <a:gd name="T16" fmla="*/ 204 w 544"/>
                  <a:gd name="T17" fmla="*/ 692 h 7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4" h="763">
                    <a:moveTo>
                      <a:pt x="204" y="692"/>
                    </a:moveTo>
                    <a:cubicBezTo>
                      <a:pt x="141" y="763"/>
                      <a:pt x="65" y="747"/>
                      <a:pt x="36" y="658"/>
                    </a:cubicBezTo>
                    <a:cubicBezTo>
                      <a:pt x="29" y="637"/>
                      <a:pt x="29" y="637"/>
                      <a:pt x="29" y="637"/>
                    </a:cubicBezTo>
                    <a:cubicBezTo>
                      <a:pt x="0" y="548"/>
                      <a:pt x="27" y="417"/>
                      <a:pt x="91" y="346"/>
                    </a:cubicBezTo>
                    <a:cubicBezTo>
                      <a:pt x="339" y="70"/>
                      <a:pt x="339" y="70"/>
                      <a:pt x="339" y="70"/>
                    </a:cubicBezTo>
                    <a:cubicBezTo>
                      <a:pt x="402" y="0"/>
                      <a:pt x="478" y="16"/>
                      <a:pt x="508" y="105"/>
                    </a:cubicBezTo>
                    <a:cubicBezTo>
                      <a:pt x="514" y="125"/>
                      <a:pt x="514" y="125"/>
                      <a:pt x="514" y="125"/>
                    </a:cubicBezTo>
                    <a:cubicBezTo>
                      <a:pt x="544" y="215"/>
                      <a:pt x="516" y="346"/>
                      <a:pt x="453" y="416"/>
                    </a:cubicBezTo>
                    <a:lnTo>
                      <a:pt x="204" y="692"/>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232"/>
              <p:cNvSpPr/>
              <p:nvPr>
                <p:custDataLst>
                  <p:tags r:id="rId6"/>
                </p:custDataLst>
              </p:nvPr>
            </p:nvSpPr>
            <p:spPr bwMode="auto">
              <a:xfrm>
                <a:off x="1774825" y="5948363"/>
                <a:ext cx="1857375" cy="1049338"/>
              </a:xfrm>
              <a:custGeom>
                <a:gdLst>
                  <a:gd name="T0" fmla="*/ 1438 w 1778"/>
                  <a:gd name="T1" fmla="*/ 1003 h 1006"/>
                  <a:gd name="T2" fmla="*/ 1427 w 1778"/>
                  <a:gd name="T3" fmla="*/ 998 h 1006"/>
                  <a:gd name="T4" fmla="*/ 1417 w 1778"/>
                  <a:gd name="T5" fmla="*/ 991 h 1006"/>
                  <a:gd name="T6" fmla="*/ 1407 w 1778"/>
                  <a:gd name="T7" fmla="*/ 982 h 1006"/>
                  <a:gd name="T8" fmla="*/ 1396 w 1778"/>
                  <a:gd name="T9" fmla="*/ 968 h 1006"/>
                  <a:gd name="T10" fmla="*/ 1387 w 1778"/>
                  <a:gd name="T11" fmla="*/ 953 h 1006"/>
                  <a:gd name="T12" fmla="*/ 1380 w 1778"/>
                  <a:gd name="T13" fmla="*/ 938 h 1006"/>
                  <a:gd name="T14" fmla="*/ 1367 w 1778"/>
                  <a:gd name="T15" fmla="*/ 898 h 1006"/>
                  <a:gd name="T16" fmla="*/ 1361 w 1778"/>
                  <a:gd name="T17" fmla="*/ 873 h 1006"/>
                  <a:gd name="T18" fmla="*/ 1359 w 1778"/>
                  <a:gd name="T19" fmla="*/ 852 h 1006"/>
                  <a:gd name="T20" fmla="*/ 1358 w 1778"/>
                  <a:gd name="T21" fmla="*/ 832 h 1006"/>
                  <a:gd name="T22" fmla="*/ 1359 w 1778"/>
                  <a:gd name="T23" fmla="*/ 805 h 1006"/>
                  <a:gd name="T24" fmla="*/ 1361 w 1778"/>
                  <a:gd name="T25" fmla="*/ 782 h 1006"/>
                  <a:gd name="T26" fmla="*/ 1365 w 1778"/>
                  <a:gd name="T27" fmla="*/ 761 h 1006"/>
                  <a:gd name="T28" fmla="*/ 1370 w 1778"/>
                  <a:gd name="T29" fmla="*/ 740 h 1006"/>
                  <a:gd name="T30" fmla="*/ 1377 w 1778"/>
                  <a:gd name="T31" fmla="*/ 717 h 1006"/>
                  <a:gd name="T32" fmla="*/ 1384 w 1778"/>
                  <a:gd name="T33" fmla="*/ 698 h 1006"/>
                  <a:gd name="T34" fmla="*/ 1392 w 1778"/>
                  <a:gd name="T35" fmla="*/ 678 h 1006"/>
                  <a:gd name="T36" fmla="*/ 1404 w 1778"/>
                  <a:gd name="T37" fmla="*/ 656 h 1006"/>
                  <a:gd name="T38" fmla="*/ 1415 w 1778"/>
                  <a:gd name="T39" fmla="*/ 638 h 1006"/>
                  <a:gd name="T40" fmla="*/ 1426 w 1778"/>
                  <a:gd name="T41" fmla="*/ 624 h 1006"/>
                  <a:gd name="T42" fmla="*/ 420 w 1778"/>
                  <a:gd name="T43" fmla="*/ 7 h 1006"/>
                  <a:gd name="T44" fmla="*/ 66 w 1778"/>
                  <a:gd name="T45" fmla="*/ 334 h 1006"/>
                  <a:gd name="T46" fmla="*/ 55 w 1778"/>
                  <a:gd name="T47" fmla="*/ 349 h 1006"/>
                  <a:gd name="T48" fmla="*/ 46 w 1778"/>
                  <a:gd name="T49" fmla="*/ 364 h 1006"/>
                  <a:gd name="T50" fmla="*/ 36 w 1778"/>
                  <a:gd name="T51" fmla="*/ 383 h 1006"/>
                  <a:gd name="T52" fmla="*/ 29 w 1778"/>
                  <a:gd name="T53" fmla="*/ 396 h 1006"/>
                  <a:gd name="T54" fmla="*/ 22 w 1778"/>
                  <a:gd name="T55" fmla="*/ 415 h 1006"/>
                  <a:gd name="T56" fmla="*/ 15 w 1778"/>
                  <a:gd name="T57" fmla="*/ 435 h 1006"/>
                  <a:gd name="T58" fmla="*/ 12 w 1778"/>
                  <a:gd name="T59" fmla="*/ 448 h 1006"/>
                  <a:gd name="T60" fmla="*/ 8 w 1778"/>
                  <a:gd name="T61" fmla="*/ 465 h 1006"/>
                  <a:gd name="T62" fmla="*/ 5 w 1778"/>
                  <a:gd name="T63" fmla="*/ 479 h 1006"/>
                  <a:gd name="T64" fmla="*/ 2 w 1778"/>
                  <a:gd name="T65" fmla="*/ 499 h 1006"/>
                  <a:gd name="T66" fmla="*/ 0 w 1778"/>
                  <a:gd name="T67" fmla="*/ 525 h 1006"/>
                  <a:gd name="T68" fmla="*/ 0 w 1778"/>
                  <a:gd name="T69" fmla="*/ 540 h 1006"/>
                  <a:gd name="T70" fmla="*/ 1 w 1778"/>
                  <a:gd name="T71" fmla="*/ 560 h 1006"/>
                  <a:gd name="T72" fmla="*/ 3 w 1778"/>
                  <a:gd name="T73" fmla="*/ 579 h 1006"/>
                  <a:gd name="T74" fmla="*/ 8 w 1778"/>
                  <a:gd name="T75" fmla="*/ 603 h 1006"/>
                  <a:gd name="T76" fmla="*/ 20 w 1778"/>
                  <a:gd name="T77" fmla="*/ 640 h 1006"/>
                  <a:gd name="T78" fmla="*/ 25 w 1778"/>
                  <a:gd name="T79" fmla="*/ 654 h 1006"/>
                  <a:gd name="T80" fmla="*/ 32 w 1778"/>
                  <a:gd name="T81" fmla="*/ 668 h 1006"/>
                  <a:gd name="T82" fmla="*/ 39 w 1778"/>
                  <a:gd name="T83" fmla="*/ 678 h 1006"/>
                  <a:gd name="T84" fmla="*/ 49 w 1778"/>
                  <a:gd name="T85" fmla="*/ 690 h 1006"/>
                  <a:gd name="T86" fmla="*/ 56 w 1778"/>
                  <a:gd name="T87" fmla="*/ 697 h 1006"/>
                  <a:gd name="T88" fmla="*/ 65 w 1778"/>
                  <a:gd name="T89" fmla="*/ 704 h 1006"/>
                  <a:gd name="T90" fmla="*/ 75 w 1778"/>
                  <a:gd name="T91" fmla="*/ 709 h 1006"/>
                  <a:gd name="T92" fmla="*/ 83 w 1778"/>
                  <a:gd name="T93" fmla="*/ 712 h 1006"/>
                  <a:gd name="T94" fmla="*/ 1448 w 1778"/>
                  <a:gd name="T95" fmla="*/ 1006 h 10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78" h="1004">
                    <a:moveTo>
                      <a:pt x="1448" y="1006"/>
                    </a:moveTo>
                    <a:cubicBezTo>
                      <a:pt x="1446" y="1006"/>
                      <a:pt x="1445" y="1005"/>
                      <a:pt x="1444" y="1005"/>
                    </a:cubicBezTo>
                    <a:cubicBezTo>
                      <a:pt x="1443" y="1005"/>
                      <a:pt x="1442" y="1004"/>
                      <a:pt x="1441" y="1004"/>
                    </a:cubicBezTo>
                    <a:cubicBezTo>
                      <a:pt x="1440" y="1004"/>
                      <a:pt x="1439" y="1004"/>
                      <a:pt x="1438" y="1003"/>
                    </a:cubicBezTo>
                    <a:cubicBezTo>
                      <a:pt x="1437" y="1003"/>
                      <a:pt x="1436" y="1002"/>
                      <a:pt x="1435" y="1002"/>
                    </a:cubicBezTo>
                    <a:cubicBezTo>
                      <a:pt x="1434" y="1002"/>
                      <a:pt x="1434" y="1001"/>
                      <a:pt x="1433" y="1001"/>
                    </a:cubicBezTo>
                    <a:cubicBezTo>
                      <a:pt x="1432" y="1000"/>
                      <a:pt x="1431" y="1000"/>
                      <a:pt x="1430" y="1000"/>
                    </a:cubicBezTo>
                    <a:cubicBezTo>
                      <a:pt x="1429" y="999"/>
                      <a:pt x="1428" y="999"/>
                      <a:pt x="1427" y="998"/>
                    </a:cubicBezTo>
                    <a:cubicBezTo>
                      <a:pt x="1426" y="998"/>
                      <a:pt x="1425" y="997"/>
                      <a:pt x="1425" y="997"/>
                    </a:cubicBezTo>
                    <a:cubicBezTo>
                      <a:pt x="1424" y="996"/>
                      <a:pt x="1423" y="996"/>
                      <a:pt x="1422" y="995"/>
                    </a:cubicBezTo>
                    <a:cubicBezTo>
                      <a:pt x="1421" y="994"/>
                      <a:pt x="1420" y="994"/>
                      <a:pt x="1419" y="993"/>
                    </a:cubicBezTo>
                    <a:cubicBezTo>
                      <a:pt x="1418" y="992"/>
                      <a:pt x="1418" y="992"/>
                      <a:pt x="1417" y="991"/>
                    </a:cubicBezTo>
                    <a:cubicBezTo>
                      <a:pt x="1416" y="991"/>
                      <a:pt x="1415" y="990"/>
                      <a:pt x="1414" y="989"/>
                    </a:cubicBezTo>
                    <a:cubicBezTo>
                      <a:pt x="1413" y="988"/>
                      <a:pt x="1413" y="988"/>
                      <a:pt x="1412" y="987"/>
                    </a:cubicBezTo>
                    <a:cubicBezTo>
                      <a:pt x="1411" y="986"/>
                      <a:pt x="1410" y="985"/>
                      <a:pt x="1409" y="984"/>
                    </a:cubicBezTo>
                    <a:cubicBezTo>
                      <a:pt x="1408" y="983"/>
                      <a:pt x="1407" y="983"/>
                      <a:pt x="1407" y="982"/>
                    </a:cubicBezTo>
                    <a:cubicBezTo>
                      <a:pt x="1406" y="981"/>
                      <a:pt x="1404" y="980"/>
                      <a:pt x="1403" y="978"/>
                    </a:cubicBezTo>
                    <a:cubicBezTo>
                      <a:pt x="1403" y="978"/>
                      <a:pt x="1402" y="977"/>
                      <a:pt x="1402" y="977"/>
                    </a:cubicBezTo>
                    <a:cubicBezTo>
                      <a:pt x="1400" y="975"/>
                      <a:pt x="1399" y="972"/>
                      <a:pt x="1397" y="970"/>
                    </a:cubicBezTo>
                    <a:cubicBezTo>
                      <a:pt x="1396" y="969"/>
                      <a:pt x="1396" y="969"/>
                      <a:pt x="1396" y="968"/>
                    </a:cubicBezTo>
                    <a:cubicBezTo>
                      <a:pt x="1394" y="966"/>
                      <a:pt x="1393" y="964"/>
                      <a:pt x="1392" y="963"/>
                    </a:cubicBezTo>
                    <a:cubicBezTo>
                      <a:pt x="1391" y="962"/>
                      <a:pt x="1391" y="961"/>
                      <a:pt x="1390" y="960"/>
                    </a:cubicBezTo>
                    <a:cubicBezTo>
                      <a:pt x="1390" y="959"/>
                      <a:pt x="1389" y="958"/>
                      <a:pt x="1389" y="956"/>
                    </a:cubicBezTo>
                    <a:cubicBezTo>
                      <a:pt x="1388" y="955"/>
                      <a:pt x="1387" y="954"/>
                      <a:pt x="1387" y="953"/>
                    </a:cubicBezTo>
                    <a:cubicBezTo>
                      <a:pt x="1386" y="952"/>
                      <a:pt x="1386" y="951"/>
                      <a:pt x="1385" y="949"/>
                    </a:cubicBezTo>
                    <a:cubicBezTo>
                      <a:pt x="1384" y="948"/>
                      <a:pt x="1384" y="947"/>
                      <a:pt x="1383" y="946"/>
                    </a:cubicBezTo>
                    <a:cubicBezTo>
                      <a:pt x="1383" y="945"/>
                      <a:pt x="1382" y="943"/>
                      <a:pt x="1382" y="942"/>
                    </a:cubicBezTo>
                    <a:cubicBezTo>
                      <a:pt x="1381" y="941"/>
                      <a:pt x="1381" y="939"/>
                      <a:pt x="1380" y="938"/>
                    </a:cubicBezTo>
                    <a:cubicBezTo>
                      <a:pt x="1380" y="937"/>
                      <a:pt x="1379" y="935"/>
                      <a:pt x="1379" y="934"/>
                    </a:cubicBezTo>
                    <a:cubicBezTo>
                      <a:pt x="1378" y="932"/>
                      <a:pt x="1377" y="930"/>
                      <a:pt x="1377" y="929"/>
                    </a:cubicBezTo>
                    <a:cubicBezTo>
                      <a:pt x="1370" y="908"/>
                      <a:pt x="1370" y="908"/>
                      <a:pt x="1370" y="908"/>
                    </a:cubicBezTo>
                    <a:cubicBezTo>
                      <a:pt x="1369" y="905"/>
                      <a:pt x="1368" y="901"/>
                      <a:pt x="1367" y="898"/>
                    </a:cubicBezTo>
                    <a:cubicBezTo>
                      <a:pt x="1367" y="897"/>
                      <a:pt x="1366" y="896"/>
                      <a:pt x="1366" y="895"/>
                    </a:cubicBezTo>
                    <a:cubicBezTo>
                      <a:pt x="1365" y="892"/>
                      <a:pt x="1365" y="889"/>
                      <a:pt x="1364" y="887"/>
                    </a:cubicBezTo>
                    <a:cubicBezTo>
                      <a:pt x="1364" y="886"/>
                      <a:pt x="1364" y="885"/>
                      <a:pt x="1363" y="884"/>
                    </a:cubicBezTo>
                    <a:cubicBezTo>
                      <a:pt x="1363" y="880"/>
                      <a:pt x="1362" y="876"/>
                      <a:pt x="1361" y="873"/>
                    </a:cubicBezTo>
                    <a:cubicBezTo>
                      <a:pt x="1361" y="872"/>
                      <a:pt x="1361" y="871"/>
                      <a:pt x="1361" y="871"/>
                    </a:cubicBezTo>
                    <a:cubicBezTo>
                      <a:pt x="1361" y="868"/>
                      <a:pt x="1360" y="864"/>
                      <a:pt x="1360" y="861"/>
                    </a:cubicBezTo>
                    <a:cubicBezTo>
                      <a:pt x="1360" y="860"/>
                      <a:pt x="1360" y="858"/>
                      <a:pt x="1360" y="857"/>
                    </a:cubicBezTo>
                    <a:cubicBezTo>
                      <a:pt x="1359" y="855"/>
                      <a:pt x="1359" y="854"/>
                      <a:pt x="1359" y="852"/>
                    </a:cubicBezTo>
                    <a:cubicBezTo>
                      <a:pt x="1359" y="850"/>
                      <a:pt x="1359" y="849"/>
                      <a:pt x="1359" y="847"/>
                    </a:cubicBezTo>
                    <a:cubicBezTo>
                      <a:pt x="1359" y="845"/>
                      <a:pt x="1359" y="844"/>
                      <a:pt x="1359" y="842"/>
                    </a:cubicBezTo>
                    <a:cubicBezTo>
                      <a:pt x="1358" y="840"/>
                      <a:pt x="1358" y="839"/>
                      <a:pt x="1358" y="837"/>
                    </a:cubicBezTo>
                    <a:cubicBezTo>
                      <a:pt x="1358" y="835"/>
                      <a:pt x="1358" y="834"/>
                      <a:pt x="1358" y="832"/>
                    </a:cubicBezTo>
                    <a:cubicBezTo>
                      <a:pt x="1358" y="830"/>
                      <a:pt x="1358" y="829"/>
                      <a:pt x="1358" y="827"/>
                    </a:cubicBezTo>
                    <a:cubicBezTo>
                      <a:pt x="1358" y="825"/>
                      <a:pt x="1358" y="823"/>
                      <a:pt x="1358" y="822"/>
                    </a:cubicBezTo>
                    <a:cubicBezTo>
                      <a:pt x="1358" y="820"/>
                      <a:pt x="1358" y="819"/>
                      <a:pt x="1358" y="817"/>
                    </a:cubicBezTo>
                    <a:cubicBezTo>
                      <a:pt x="1359" y="813"/>
                      <a:pt x="1359" y="809"/>
                      <a:pt x="1359" y="805"/>
                    </a:cubicBezTo>
                    <a:cubicBezTo>
                      <a:pt x="1359" y="805"/>
                      <a:pt x="1359" y="804"/>
                      <a:pt x="1359" y="804"/>
                    </a:cubicBezTo>
                    <a:cubicBezTo>
                      <a:pt x="1359" y="800"/>
                      <a:pt x="1360" y="797"/>
                      <a:pt x="1360" y="793"/>
                    </a:cubicBezTo>
                    <a:cubicBezTo>
                      <a:pt x="1360" y="792"/>
                      <a:pt x="1360" y="790"/>
                      <a:pt x="1361" y="789"/>
                    </a:cubicBezTo>
                    <a:cubicBezTo>
                      <a:pt x="1361" y="787"/>
                      <a:pt x="1361" y="784"/>
                      <a:pt x="1361" y="782"/>
                    </a:cubicBezTo>
                    <a:cubicBezTo>
                      <a:pt x="1362" y="781"/>
                      <a:pt x="1362" y="779"/>
                      <a:pt x="1362" y="778"/>
                    </a:cubicBezTo>
                    <a:cubicBezTo>
                      <a:pt x="1362" y="776"/>
                      <a:pt x="1363" y="773"/>
                      <a:pt x="1363" y="771"/>
                    </a:cubicBezTo>
                    <a:cubicBezTo>
                      <a:pt x="1363" y="770"/>
                      <a:pt x="1364" y="768"/>
                      <a:pt x="1364" y="767"/>
                    </a:cubicBezTo>
                    <a:cubicBezTo>
                      <a:pt x="1364" y="765"/>
                      <a:pt x="1365" y="763"/>
                      <a:pt x="1365" y="761"/>
                    </a:cubicBezTo>
                    <a:cubicBezTo>
                      <a:pt x="1365" y="759"/>
                      <a:pt x="1366" y="758"/>
                      <a:pt x="1366" y="757"/>
                    </a:cubicBezTo>
                    <a:cubicBezTo>
                      <a:pt x="1366" y="754"/>
                      <a:pt x="1367" y="752"/>
                      <a:pt x="1367" y="750"/>
                    </a:cubicBezTo>
                    <a:cubicBezTo>
                      <a:pt x="1368" y="749"/>
                      <a:pt x="1368" y="748"/>
                      <a:pt x="1368" y="746"/>
                    </a:cubicBezTo>
                    <a:cubicBezTo>
                      <a:pt x="1369" y="744"/>
                      <a:pt x="1369" y="742"/>
                      <a:pt x="1370" y="740"/>
                    </a:cubicBezTo>
                    <a:cubicBezTo>
                      <a:pt x="1370" y="739"/>
                      <a:pt x="1370" y="738"/>
                      <a:pt x="1371" y="736"/>
                    </a:cubicBezTo>
                    <a:cubicBezTo>
                      <a:pt x="1371" y="734"/>
                      <a:pt x="1372" y="732"/>
                      <a:pt x="1373" y="729"/>
                    </a:cubicBezTo>
                    <a:cubicBezTo>
                      <a:pt x="1373" y="728"/>
                      <a:pt x="1373" y="727"/>
                      <a:pt x="1373" y="727"/>
                    </a:cubicBezTo>
                    <a:cubicBezTo>
                      <a:pt x="1374" y="723"/>
                      <a:pt x="1375" y="720"/>
                      <a:pt x="1377" y="717"/>
                    </a:cubicBezTo>
                    <a:cubicBezTo>
                      <a:pt x="1377" y="716"/>
                      <a:pt x="1377" y="716"/>
                      <a:pt x="1377" y="715"/>
                    </a:cubicBezTo>
                    <a:cubicBezTo>
                      <a:pt x="1378" y="712"/>
                      <a:pt x="1379" y="710"/>
                      <a:pt x="1380" y="707"/>
                    </a:cubicBezTo>
                    <a:cubicBezTo>
                      <a:pt x="1380" y="706"/>
                      <a:pt x="1381" y="706"/>
                      <a:pt x="1381" y="705"/>
                    </a:cubicBezTo>
                    <a:cubicBezTo>
                      <a:pt x="1382" y="702"/>
                      <a:pt x="1383" y="700"/>
                      <a:pt x="1384" y="698"/>
                    </a:cubicBezTo>
                    <a:cubicBezTo>
                      <a:pt x="1384" y="696"/>
                      <a:pt x="1385" y="695"/>
                      <a:pt x="1385" y="694"/>
                    </a:cubicBezTo>
                    <a:cubicBezTo>
                      <a:pt x="1386" y="692"/>
                      <a:pt x="1387" y="690"/>
                      <a:pt x="1387" y="688"/>
                    </a:cubicBezTo>
                    <a:cubicBezTo>
                      <a:pt x="1388" y="687"/>
                      <a:pt x="1388" y="686"/>
                      <a:pt x="1389" y="685"/>
                    </a:cubicBezTo>
                    <a:cubicBezTo>
                      <a:pt x="1390" y="683"/>
                      <a:pt x="1391" y="680"/>
                      <a:pt x="1392" y="678"/>
                    </a:cubicBezTo>
                    <a:cubicBezTo>
                      <a:pt x="1393" y="677"/>
                      <a:pt x="1393" y="676"/>
                      <a:pt x="1394" y="675"/>
                    </a:cubicBezTo>
                    <a:cubicBezTo>
                      <a:pt x="1395" y="673"/>
                      <a:pt x="1396" y="671"/>
                      <a:pt x="1397" y="669"/>
                    </a:cubicBezTo>
                    <a:cubicBezTo>
                      <a:pt x="1397" y="668"/>
                      <a:pt x="1398" y="667"/>
                      <a:pt x="1398" y="666"/>
                    </a:cubicBezTo>
                    <a:cubicBezTo>
                      <a:pt x="1400" y="662"/>
                      <a:pt x="1402" y="659"/>
                      <a:pt x="1404" y="656"/>
                    </a:cubicBezTo>
                    <a:cubicBezTo>
                      <a:pt x="1404" y="656"/>
                      <a:pt x="1404" y="655"/>
                      <a:pt x="1404" y="655"/>
                    </a:cubicBezTo>
                    <a:cubicBezTo>
                      <a:pt x="1406" y="651"/>
                      <a:pt x="1409" y="648"/>
                      <a:pt x="1411" y="645"/>
                    </a:cubicBezTo>
                    <a:cubicBezTo>
                      <a:pt x="1412" y="644"/>
                      <a:pt x="1412" y="642"/>
                      <a:pt x="1413" y="641"/>
                    </a:cubicBezTo>
                    <a:cubicBezTo>
                      <a:pt x="1414" y="640"/>
                      <a:pt x="1415" y="639"/>
                      <a:pt x="1415" y="638"/>
                    </a:cubicBezTo>
                    <a:cubicBezTo>
                      <a:pt x="1416" y="636"/>
                      <a:pt x="1417" y="635"/>
                      <a:pt x="1419" y="634"/>
                    </a:cubicBezTo>
                    <a:cubicBezTo>
                      <a:pt x="1419" y="633"/>
                      <a:pt x="1420" y="632"/>
                      <a:pt x="1421" y="631"/>
                    </a:cubicBezTo>
                    <a:cubicBezTo>
                      <a:pt x="1422" y="629"/>
                      <a:pt x="1423" y="628"/>
                      <a:pt x="1424" y="626"/>
                    </a:cubicBezTo>
                    <a:cubicBezTo>
                      <a:pt x="1425" y="625"/>
                      <a:pt x="1425" y="625"/>
                      <a:pt x="1426" y="624"/>
                    </a:cubicBezTo>
                    <a:cubicBezTo>
                      <a:pt x="1428" y="622"/>
                      <a:pt x="1430" y="620"/>
                      <a:pt x="1432" y="617"/>
                    </a:cubicBezTo>
                    <a:cubicBezTo>
                      <a:pt x="1680" y="341"/>
                      <a:pt x="1680" y="341"/>
                      <a:pt x="1680" y="341"/>
                    </a:cubicBezTo>
                    <a:cubicBezTo>
                      <a:pt x="1712" y="306"/>
                      <a:pt x="1747" y="292"/>
                      <a:pt x="1778" y="299"/>
                    </a:cubicBezTo>
                    <a:cubicBezTo>
                      <a:pt x="420" y="7"/>
                      <a:pt x="420" y="7"/>
                      <a:pt x="420" y="7"/>
                    </a:cubicBezTo>
                    <a:cubicBezTo>
                      <a:pt x="389" y="0"/>
                      <a:pt x="354" y="14"/>
                      <a:pt x="322" y="49"/>
                    </a:cubicBezTo>
                    <a:cubicBezTo>
                      <a:pt x="74" y="326"/>
                      <a:pt x="74" y="326"/>
                      <a:pt x="74" y="326"/>
                    </a:cubicBezTo>
                    <a:cubicBezTo>
                      <a:pt x="72" y="328"/>
                      <a:pt x="70" y="330"/>
                      <a:pt x="68" y="332"/>
                    </a:cubicBezTo>
                    <a:cubicBezTo>
                      <a:pt x="67" y="333"/>
                      <a:pt x="67" y="334"/>
                      <a:pt x="66" y="334"/>
                    </a:cubicBezTo>
                    <a:cubicBezTo>
                      <a:pt x="65" y="336"/>
                      <a:pt x="64" y="337"/>
                      <a:pt x="63" y="339"/>
                    </a:cubicBezTo>
                    <a:cubicBezTo>
                      <a:pt x="62" y="340"/>
                      <a:pt x="61" y="341"/>
                      <a:pt x="61" y="342"/>
                    </a:cubicBezTo>
                    <a:cubicBezTo>
                      <a:pt x="59" y="343"/>
                      <a:pt x="58" y="345"/>
                      <a:pt x="57" y="346"/>
                    </a:cubicBezTo>
                    <a:cubicBezTo>
                      <a:pt x="57" y="347"/>
                      <a:pt x="56" y="348"/>
                      <a:pt x="55" y="349"/>
                    </a:cubicBezTo>
                    <a:cubicBezTo>
                      <a:pt x="55" y="350"/>
                      <a:pt x="54" y="351"/>
                      <a:pt x="53" y="352"/>
                    </a:cubicBezTo>
                    <a:cubicBezTo>
                      <a:pt x="53" y="353"/>
                      <a:pt x="53" y="353"/>
                      <a:pt x="53" y="353"/>
                    </a:cubicBezTo>
                    <a:cubicBezTo>
                      <a:pt x="51" y="356"/>
                      <a:pt x="48" y="360"/>
                      <a:pt x="46" y="363"/>
                    </a:cubicBezTo>
                    <a:cubicBezTo>
                      <a:pt x="46" y="363"/>
                      <a:pt x="46" y="364"/>
                      <a:pt x="46" y="364"/>
                    </a:cubicBezTo>
                    <a:cubicBezTo>
                      <a:pt x="44" y="367"/>
                      <a:pt x="42" y="370"/>
                      <a:pt x="40" y="374"/>
                    </a:cubicBezTo>
                    <a:cubicBezTo>
                      <a:pt x="40" y="374"/>
                      <a:pt x="40" y="375"/>
                      <a:pt x="40" y="375"/>
                    </a:cubicBezTo>
                    <a:cubicBezTo>
                      <a:pt x="39" y="376"/>
                      <a:pt x="39" y="376"/>
                      <a:pt x="39" y="377"/>
                    </a:cubicBezTo>
                    <a:cubicBezTo>
                      <a:pt x="38" y="379"/>
                      <a:pt x="37" y="381"/>
                      <a:pt x="36" y="383"/>
                    </a:cubicBezTo>
                    <a:cubicBezTo>
                      <a:pt x="35" y="384"/>
                      <a:pt x="35" y="385"/>
                      <a:pt x="34" y="386"/>
                    </a:cubicBezTo>
                    <a:cubicBezTo>
                      <a:pt x="33" y="389"/>
                      <a:pt x="32" y="391"/>
                      <a:pt x="31" y="393"/>
                    </a:cubicBezTo>
                    <a:cubicBezTo>
                      <a:pt x="31" y="394"/>
                      <a:pt x="30" y="395"/>
                      <a:pt x="30" y="395"/>
                    </a:cubicBezTo>
                    <a:cubicBezTo>
                      <a:pt x="29" y="396"/>
                      <a:pt x="29" y="396"/>
                      <a:pt x="29" y="396"/>
                    </a:cubicBezTo>
                    <a:cubicBezTo>
                      <a:pt x="29" y="398"/>
                      <a:pt x="28" y="400"/>
                      <a:pt x="27" y="402"/>
                    </a:cubicBezTo>
                    <a:cubicBezTo>
                      <a:pt x="27" y="403"/>
                      <a:pt x="26" y="404"/>
                      <a:pt x="26" y="406"/>
                    </a:cubicBezTo>
                    <a:cubicBezTo>
                      <a:pt x="25" y="408"/>
                      <a:pt x="24" y="410"/>
                      <a:pt x="23" y="413"/>
                    </a:cubicBezTo>
                    <a:cubicBezTo>
                      <a:pt x="23" y="414"/>
                      <a:pt x="22" y="414"/>
                      <a:pt x="22" y="415"/>
                    </a:cubicBezTo>
                    <a:cubicBezTo>
                      <a:pt x="22" y="415"/>
                      <a:pt x="22" y="415"/>
                      <a:pt x="22" y="415"/>
                    </a:cubicBezTo>
                    <a:cubicBezTo>
                      <a:pt x="21" y="418"/>
                      <a:pt x="20" y="421"/>
                      <a:pt x="19" y="423"/>
                    </a:cubicBezTo>
                    <a:cubicBezTo>
                      <a:pt x="19" y="424"/>
                      <a:pt x="19" y="424"/>
                      <a:pt x="19" y="425"/>
                    </a:cubicBezTo>
                    <a:cubicBezTo>
                      <a:pt x="17" y="428"/>
                      <a:pt x="16" y="431"/>
                      <a:pt x="15" y="435"/>
                    </a:cubicBezTo>
                    <a:cubicBezTo>
                      <a:pt x="15" y="435"/>
                      <a:pt x="15" y="435"/>
                      <a:pt x="15" y="435"/>
                    </a:cubicBezTo>
                    <a:cubicBezTo>
                      <a:pt x="15" y="436"/>
                      <a:pt x="15" y="437"/>
                      <a:pt x="15" y="438"/>
                    </a:cubicBezTo>
                    <a:cubicBezTo>
                      <a:pt x="14" y="440"/>
                      <a:pt x="13" y="442"/>
                      <a:pt x="13" y="444"/>
                    </a:cubicBezTo>
                    <a:cubicBezTo>
                      <a:pt x="12" y="446"/>
                      <a:pt x="12" y="447"/>
                      <a:pt x="12" y="448"/>
                    </a:cubicBezTo>
                    <a:cubicBezTo>
                      <a:pt x="11" y="450"/>
                      <a:pt x="11" y="452"/>
                      <a:pt x="10" y="454"/>
                    </a:cubicBezTo>
                    <a:cubicBezTo>
                      <a:pt x="10" y="455"/>
                      <a:pt x="10" y="455"/>
                      <a:pt x="10" y="455"/>
                    </a:cubicBezTo>
                    <a:cubicBezTo>
                      <a:pt x="10" y="456"/>
                      <a:pt x="10" y="457"/>
                      <a:pt x="9" y="458"/>
                    </a:cubicBezTo>
                    <a:cubicBezTo>
                      <a:pt x="9" y="460"/>
                      <a:pt x="8" y="463"/>
                      <a:pt x="8" y="465"/>
                    </a:cubicBezTo>
                    <a:cubicBezTo>
                      <a:pt x="8" y="466"/>
                      <a:pt x="7" y="467"/>
                      <a:pt x="7" y="469"/>
                    </a:cubicBezTo>
                    <a:cubicBezTo>
                      <a:pt x="7" y="471"/>
                      <a:pt x="6" y="473"/>
                      <a:pt x="6" y="475"/>
                    </a:cubicBezTo>
                    <a:cubicBezTo>
                      <a:pt x="6" y="475"/>
                      <a:pt x="6" y="476"/>
                      <a:pt x="6" y="476"/>
                    </a:cubicBezTo>
                    <a:cubicBezTo>
                      <a:pt x="5" y="477"/>
                      <a:pt x="5" y="478"/>
                      <a:pt x="5" y="479"/>
                    </a:cubicBezTo>
                    <a:cubicBezTo>
                      <a:pt x="5" y="481"/>
                      <a:pt x="4" y="484"/>
                      <a:pt x="4" y="486"/>
                    </a:cubicBezTo>
                    <a:cubicBezTo>
                      <a:pt x="4" y="487"/>
                      <a:pt x="4" y="489"/>
                      <a:pt x="3" y="490"/>
                    </a:cubicBezTo>
                    <a:cubicBezTo>
                      <a:pt x="3" y="493"/>
                      <a:pt x="3" y="495"/>
                      <a:pt x="3" y="497"/>
                    </a:cubicBezTo>
                    <a:cubicBezTo>
                      <a:pt x="2" y="498"/>
                      <a:pt x="2" y="499"/>
                      <a:pt x="2" y="499"/>
                    </a:cubicBezTo>
                    <a:cubicBezTo>
                      <a:pt x="2" y="500"/>
                      <a:pt x="2" y="501"/>
                      <a:pt x="2" y="501"/>
                    </a:cubicBezTo>
                    <a:cubicBezTo>
                      <a:pt x="2" y="505"/>
                      <a:pt x="1" y="508"/>
                      <a:pt x="1" y="512"/>
                    </a:cubicBezTo>
                    <a:cubicBezTo>
                      <a:pt x="1" y="512"/>
                      <a:pt x="1" y="513"/>
                      <a:pt x="1" y="513"/>
                    </a:cubicBezTo>
                    <a:cubicBezTo>
                      <a:pt x="1" y="517"/>
                      <a:pt x="1" y="521"/>
                      <a:pt x="0" y="525"/>
                    </a:cubicBezTo>
                    <a:cubicBezTo>
                      <a:pt x="0" y="526"/>
                      <a:pt x="0" y="526"/>
                      <a:pt x="0" y="527"/>
                    </a:cubicBezTo>
                    <a:cubicBezTo>
                      <a:pt x="0" y="528"/>
                      <a:pt x="0" y="529"/>
                      <a:pt x="0" y="530"/>
                    </a:cubicBezTo>
                    <a:cubicBezTo>
                      <a:pt x="0" y="532"/>
                      <a:pt x="0" y="533"/>
                      <a:pt x="0" y="535"/>
                    </a:cubicBezTo>
                    <a:cubicBezTo>
                      <a:pt x="0" y="537"/>
                      <a:pt x="0" y="538"/>
                      <a:pt x="0" y="540"/>
                    </a:cubicBezTo>
                    <a:cubicBezTo>
                      <a:pt x="0" y="542"/>
                      <a:pt x="0" y="543"/>
                      <a:pt x="0" y="545"/>
                    </a:cubicBezTo>
                    <a:cubicBezTo>
                      <a:pt x="0" y="547"/>
                      <a:pt x="0" y="548"/>
                      <a:pt x="0" y="550"/>
                    </a:cubicBezTo>
                    <a:cubicBezTo>
                      <a:pt x="1" y="552"/>
                      <a:pt x="1" y="553"/>
                      <a:pt x="1" y="555"/>
                    </a:cubicBezTo>
                    <a:cubicBezTo>
                      <a:pt x="1" y="557"/>
                      <a:pt x="1" y="558"/>
                      <a:pt x="1" y="560"/>
                    </a:cubicBezTo>
                    <a:cubicBezTo>
                      <a:pt x="1" y="562"/>
                      <a:pt x="1" y="563"/>
                      <a:pt x="2" y="565"/>
                    </a:cubicBezTo>
                    <a:cubicBezTo>
                      <a:pt x="2" y="566"/>
                      <a:pt x="2" y="567"/>
                      <a:pt x="2" y="568"/>
                    </a:cubicBezTo>
                    <a:cubicBezTo>
                      <a:pt x="2" y="568"/>
                      <a:pt x="2" y="569"/>
                      <a:pt x="2" y="569"/>
                    </a:cubicBezTo>
                    <a:cubicBezTo>
                      <a:pt x="2" y="572"/>
                      <a:pt x="3" y="576"/>
                      <a:pt x="3" y="579"/>
                    </a:cubicBezTo>
                    <a:cubicBezTo>
                      <a:pt x="3" y="579"/>
                      <a:pt x="3" y="580"/>
                      <a:pt x="3" y="581"/>
                    </a:cubicBezTo>
                    <a:cubicBezTo>
                      <a:pt x="4" y="584"/>
                      <a:pt x="5" y="588"/>
                      <a:pt x="5" y="592"/>
                    </a:cubicBezTo>
                    <a:cubicBezTo>
                      <a:pt x="6" y="593"/>
                      <a:pt x="6" y="594"/>
                      <a:pt x="6" y="595"/>
                    </a:cubicBezTo>
                    <a:cubicBezTo>
                      <a:pt x="7" y="597"/>
                      <a:pt x="7" y="600"/>
                      <a:pt x="8" y="603"/>
                    </a:cubicBezTo>
                    <a:cubicBezTo>
                      <a:pt x="8" y="604"/>
                      <a:pt x="9" y="605"/>
                      <a:pt x="9" y="606"/>
                    </a:cubicBezTo>
                    <a:cubicBezTo>
                      <a:pt x="10" y="610"/>
                      <a:pt x="11" y="613"/>
                      <a:pt x="12" y="616"/>
                    </a:cubicBezTo>
                    <a:cubicBezTo>
                      <a:pt x="19" y="637"/>
                      <a:pt x="19" y="637"/>
                      <a:pt x="19" y="637"/>
                    </a:cubicBezTo>
                    <a:cubicBezTo>
                      <a:pt x="19" y="638"/>
                      <a:pt x="19" y="639"/>
                      <a:pt x="20" y="640"/>
                    </a:cubicBezTo>
                    <a:cubicBezTo>
                      <a:pt x="20" y="640"/>
                      <a:pt x="20" y="641"/>
                      <a:pt x="20" y="642"/>
                    </a:cubicBezTo>
                    <a:cubicBezTo>
                      <a:pt x="21" y="643"/>
                      <a:pt x="22" y="645"/>
                      <a:pt x="22" y="646"/>
                    </a:cubicBezTo>
                    <a:cubicBezTo>
                      <a:pt x="23" y="648"/>
                      <a:pt x="23" y="649"/>
                      <a:pt x="24" y="650"/>
                    </a:cubicBezTo>
                    <a:cubicBezTo>
                      <a:pt x="24" y="651"/>
                      <a:pt x="25" y="653"/>
                      <a:pt x="25" y="654"/>
                    </a:cubicBezTo>
                    <a:cubicBezTo>
                      <a:pt x="26" y="655"/>
                      <a:pt x="26" y="656"/>
                      <a:pt x="27" y="658"/>
                    </a:cubicBezTo>
                    <a:cubicBezTo>
                      <a:pt x="27" y="659"/>
                      <a:pt x="28" y="660"/>
                      <a:pt x="29" y="661"/>
                    </a:cubicBezTo>
                    <a:cubicBezTo>
                      <a:pt x="29" y="662"/>
                      <a:pt x="30" y="663"/>
                      <a:pt x="30" y="665"/>
                    </a:cubicBezTo>
                    <a:cubicBezTo>
                      <a:pt x="31" y="666"/>
                      <a:pt x="32" y="667"/>
                      <a:pt x="32" y="668"/>
                    </a:cubicBezTo>
                    <a:cubicBezTo>
                      <a:pt x="33" y="668"/>
                      <a:pt x="33" y="669"/>
                      <a:pt x="33" y="669"/>
                    </a:cubicBezTo>
                    <a:cubicBezTo>
                      <a:pt x="33" y="670"/>
                      <a:pt x="34" y="670"/>
                      <a:pt x="34" y="671"/>
                    </a:cubicBezTo>
                    <a:cubicBezTo>
                      <a:pt x="35" y="673"/>
                      <a:pt x="36" y="674"/>
                      <a:pt x="38" y="676"/>
                    </a:cubicBezTo>
                    <a:cubicBezTo>
                      <a:pt x="38" y="677"/>
                      <a:pt x="38" y="678"/>
                      <a:pt x="39" y="678"/>
                    </a:cubicBezTo>
                    <a:cubicBezTo>
                      <a:pt x="41" y="680"/>
                      <a:pt x="42" y="683"/>
                      <a:pt x="44" y="685"/>
                    </a:cubicBezTo>
                    <a:cubicBezTo>
                      <a:pt x="44" y="685"/>
                      <a:pt x="44" y="685"/>
                      <a:pt x="44" y="685"/>
                    </a:cubicBezTo>
                    <a:cubicBezTo>
                      <a:pt x="45" y="685"/>
                      <a:pt x="45" y="686"/>
                      <a:pt x="45" y="686"/>
                    </a:cubicBezTo>
                    <a:cubicBezTo>
                      <a:pt x="46" y="688"/>
                      <a:pt x="48" y="689"/>
                      <a:pt x="49" y="690"/>
                    </a:cubicBezTo>
                    <a:cubicBezTo>
                      <a:pt x="49" y="691"/>
                      <a:pt x="50" y="691"/>
                      <a:pt x="51" y="692"/>
                    </a:cubicBezTo>
                    <a:cubicBezTo>
                      <a:pt x="52" y="693"/>
                      <a:pt x="53" y="694"/>
                      <a:pt x="54" y="695"/>
                    </a:cubicBezTo>
                    <a:cubicBezTo>
                      <a:pt x="55" y="696"/>
                      <a:pt x="55" y="696"/>
                      <a:pt x="55" y="696"/>
                    </a:cubicBezTo>
                    <a:cubicBezTo>
                      <a:pt x="55" y="696"/>
                      <a:pt x="56" y="697"/>
                      <a:pt x="56" y="697"/>
                    </a:cubicBezTo>
                    <a:cubicBezTo>
                      <a:pt x="57" y="698"/>
                      <a:pt x="58" y="699"/>
                      <a:pt x="59" y="699"/>
                    </a:cubicBezTo>
                    <a:cubicBezTo>
                      <a:pt x="60" y="700"/>
                      <a:pt x="60" y="700"/>
                      <a:pt x="61" y="701"/>
                    </a:cubicBezTo>
                    <a:cubicBezTo>
                      <a:pt x="62" y="702"/>
                      <a:pt x="63" y="702"/>
                      <a:pt x="64" y="703"/>
                    </a:cubicBezTo>
                    <a:cubicBezTo>
                      <a:pt x="64" y="703"/>
                      <a:pt x="65" y="704"/>
                      <a:pt x="65" y="704"/>
                    </a:cubicBezTo>
                    <a:cubicBezTo>
                      <a:pt x="66" y="704"/>
                      <a:pt x="66" y="704"/>
                      <a:pt x="67" y="705"/>
                    </a:cubicBezTo>
                    <a:cubicBezTo>
                      <a:pt x="67" y="705"/>
                      <a:pt x="68" y="706"/>
                      <a:pt x="69" y="706"/>
                    </a:cubicBezTo>
                    <a:cubicBezTo>
                      <a:pt x="70" y="707"/>
                      <a:pt x="71" y="707"/>
                      <a:pt x="72" y="708"/>
                    </a:cubicBezTo>
                    <a:cubicBezTo>
                      <a:pt x="73" y="708"/>
                      <a:pt x="74" y="709"/>
                      <a:pt x="75" y="709"/>
                    </a:cubicBezTo>
                    <a:cubicBezTo>
                      <a:pt x="75" y="709"/>
                      <a:pt x="76" y="709"/>
                      <a:pt x="76" y="710"/>
                    </a:cubicBezTo>
                    <a:cubicBezTo>
                      <a:pt x="77" y="710"/>
                      <a:pt x="77" y="710"/>
                      <a:pt x="77" y="710"/>
                    </a:cubicBezTo>
                    <a:cubicBezTo>
                      <a:pt x="78" y="711"/>
                      <a:pt x="79" y="711"/>
                      <a:pt x="80" y="711"/>
                    </a:cubicBezTo>
                    <a:cubicBezTo>
                      <a:pt x="81" y="712"/>
                      <a:pt x="82" y="712"/>
                      <a:pt x="83" y="712"/>
                    </a:cubicBezTo>
                    <a:cubicBezTo>
                      <a:pt x="84" y="713"/>
                      <a:pt x="85" y="713"/>
                      <a:pt x="86" y="713"/>
                    </a:cubicBezTo>
                    <a:cubicBezTo>
                      <a:pt x="87" y="713"/>
                      <a:pt x="87" y="713"/>
                      <a:pt x="88" y="714"/>
                    </a:cubicBezTo>
                    <a:cubicBezTo>
                      <a:pt x="88" y="714"/>
                      <a:pt x="89" y="714"/>
                      <a:pt x="90" y="714"/>
                    </a:cubicBezTo>
                    <a:lnTo>
                      <a:pt x="1448" y="100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233"/>
              <p:cNvSpPr/>
              <p:nvPr>
                <p:custDataLst>
                  <p:tags r:id="rId7"/>
                </p:custDataLst>
              </p:nvPr>
            </p:nvSpPr>
            <p:spPr bwMode="auto">
              <a:xfrm>
                <a:off x="1984375" y="5992813"/>
                <a:ext cx="639763" cy="788988"/>
              </a:xfrm>
              <a:custGeom>
                <a:gdLst>
                  <a:gd name="T0" fmla="*/ 284 w 612"/>
                  <a:gd name="T1" fmla="*/ 754 h 756"/>
                  <a:gd name="T2" fmla="*/ 275 w 612"/>
                  <a:gd name="T3" fmla="*/ 751 h 756"/>
                  <a:gd name="T4" fmla="*/ 266 w 612"/>
                  <a:gd name="T5" fmla="*/ 746 h 756"/>
                  <a:gd name="T6" fmla="*/ 257 w 612"/>
                  <a:gd name="T7" fmla="*/ 739 h 756"/>
                  <a:gd name="T8" fmla="*/ 250 w 612"/>
                  <a:gd name="T9" fmla="*/ 732 h 756"/>
                  <a:gd name="T10" fmla="*/ 240 w 612"/>
                  <a:gd name="T11" fmla="*/ 720 h 756"/>
                  <a:gd name="T12" fmla="*/ 233 w 612"/>
                  <a:gd name="T13" fmla="*/ 710 h 756"/>
                  <a:gd name="T14" fmla="*/ 226 w 612"/>
                  <a:gd name="T15" fmla="*/ 696 h 756"/>
                  <a:gd name="T16" fmla="*/ 220 w 612"/>
                  <a:gd name="T17" fmla="*/ 682 h 756"/>
                  <a:gd name="T18" fmla="*/ 209 w 612"/>
                  <a:gd name="T19" fmla="*/ 645 h 756"/>
                  <a:gd name="T20" fmla="*/ 204 w 612"/>
                  <a:gd name="T21" fmla="*/ 621 h 756"/>
                  <a:gd name="T22" fmla="*/ 202 w 612"/>
                  <a:gd name="T23" fmla="*/ 602 h 756"/>
                  <a:gd name="T24" fmla="*/ 201 w 612"/>
                  <a:gd name="T25" fmla="*/ 582 h 756"/>
                  <a:gd name="T26" fmla="*/ 201 w 612"/>
                  <a:gd name="T27" fmla="*/ 568 h 756"/>
                  <a:gd name="T28" fmla="*/ 203 w 612"/>
                  <a:gd name="T29" fmla="*/ 542 h 756"/>
                  <a:gd name="T30" fmla="*/ 206 w 612"/>
                  <a:gd name="T31" fmla="*/ 521 h 756"/>
                  <a:gd name="T32" fmla="*/ 209 w 612"/>
                  <a:gd name="T33" fmla="*/ 507 h 756"/>
                  <a:gd name="T34" fmla="*/ 212 w 612"/>
                  <a:gd name="T35" fmla="*/ 490 h 756"/>
                  <a:gd name="T36" fmla="*/ 216 w 612"/>
                  <a:gd name="T37" fmla="*/ 477 h 756"/>
                  <a:gd name="T38" fmla="*/ 223 w 612"/>
                  <a:gd name="T39" fmla="*/ 457 h 756"/>
                  <a:gd name="T40" fmla="*/ 230 w 612"/>
                  <a:gd name="T41" fmla="*/ 438 h 756"/>
                  <a:gd name="T42" fmla="*/ 236 w 612"/>
                  <a:gd name="T43" fmla="*/ 425 h 756"/>
                  <a:gd name="T44" fmla="*/ 246 w 612"/>
                  <a:gd name="T45" fmla="*/ 406 h 756"/>
                  <a:gd name="T46" fmla="*/ 256 w 612"/>
                  <a:gd name="T47" fmla="*/ 391 h 756"/>
                  <a:gd name="T48" fmla="*/ 267 w 612"/>
                  <a:gd name="T49" fmla="*/ 376 h 756"/>
                  <a:gd name="T50" fmla="*/ 612 w 612"/>
                  <a:gd name="T51" fmla="*/ 48 h 756"/>
                  <a:gd name="T52" fmla="*/ 68 w 612"/>
                  <a:gd name="T53" fmla="*/ 332 h 756"/>
                  <a:gd name="T54" fmla="*/ 58 w 612"/>
                  <a:gd name="T55" fmla="*/ 346 h 756"/>
                  <a:gd name="T56" fmla="*/ 46 w 612"/>
                  <a:gd name="T57" fmla="*/ 363 h 756"/>
                  <a:gd name="T58" fmla="*/ 39 w 612"/>
                  <a:gd name="T59" fmla="*/ 377 h 756"/>
                  <a:gd name="T60" fmla="*/ 30 w 612"/>
                  <a:gd name="T61" fmla="*/ 395 h 756"/>
                  <a:gd name="T62" fmla="*/ 23 w 612"/>
                  <a:gd name="T63" fmla="*/ 412 h 756"/>
                  <a:gd name="T64" fmla="*/ 19 w 612"/>
                  <a:gd name="T65" fmla="*/ 425 h 756"/>
                  <a:gd name="T66" fmla="*/ 13 w 612"/>
                  <a:gd name="T67" fmla="*/ 444 h 756"/>
                  <a:gd name="T68" fmla="*/ 9 w 612"/>
                  <a:gd name="T69" fmla="*/ 458 h 756"/>
                  <a:gd name="T70" fmla="*/ 6 w 612"/>
                  <a:gd name="T71" fmla="*/ 476 h 756"/>
                  <a:gd name="T72" fmla="*/ 3 w 612"/>
                  <a:gd name="T73" fmla="*/ 497 h 756"/>
                  <a:gd name="T74" fmla="*/ 1 w 612"/>
                  <a:gd name="T75" fmla="*/ 513 h 756"/>
                  <a:gd name="T76" fmla="*/ 0 w 612"/>
                  <a:gd name="T77" fmla="*/ 535 h 756"/>
                  <a:gd name="T78" fmla="*/ 1 w 612"/>
                  <a:gd name="T79" fmla="*/ 555 h 756"/>
                  <a:gd name="T80" fmla="*/ 2 w 612"/>
                  <a:gd name="T81" fmla="*/ 569 h 756"/>
                  <a:gd name="T82" fmla="*/ 6 w 612"/>
                  <a:gd name="T83" fmla="*/ 594 h 756"/>
                  <a:gd name="T84" fmla="*/ 19 w 612"/>
                  <a:gd name="T85" fmla="*/ 636 h 756"/>
                  <a:gd name="T86" fmla="*/ 24 w 612"/>
                  <a:gd name="T87" fmla="*/ 650 h 756"/>
                  <a:gd name="T88" fmla="*/ 31 w 612"/>
                  <a:gd name="T89" fmla="*/ 664 h 756"/>
                  <a:gd name="T90" fmla="*/ 38 w 612"/>
                  <a:gd name="T91" fmla="*/ 676 h 756"/>
                  <a:gd name="T92" fmla="*/ 45 w 612"/>
                  <a:gd name="T93" fmla="*/ 686 h 756"/>
                  <a:gd name="T94" fmla="*/ 55 w 612"/>
                  <a:gd name="T95" fmla="*/ 696 h 756"/>
                  <a:gd name="T96" fmla="*/ 64 w 612"/>
                  <a:gd name="T97" fmla="*/ 703 h 756"/>
                  <a:gd name="T98" fmla="*/ 72 w 612"/>
                  <a:gd name="T99" fmla="*/ 707 h 756"/>
                  <a:gd name="T100" fmla="*/ 80 w 612"/>
                  <a:gd name="T101" fmla="*/ 711 h 756"/>
                  <a:gd name="T102" fmla="*/ 90 w 612"/>
                  <a:gd name="T103" fmla="*/ 714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12" h="756">
                    <a:moveTo>
                      <a:pt x="290" y="756"/>
                    </a:moveTo>
                    <a:cubicBezTo>
                      <a:pt x="290" y="756"/>
                      <a:pt x="289" y="756"/>
                      <a:pt x="289" y="756"/>
                    </a:cubicBezTo>
                    <a:cubicBezTo>
                      <a:pt x="288" y="756"/>
                      <a:pt x="287" y="755"/>
                      <a:pt x="287" y="755"/>
                    </a:cubicBezTo>
                    <a:cubicBezTo>
                      <a:pt x="286" y="755"/>
                      <a:pt x="285" y="755"/>
                      <a:pt x="284" y="754"/>
                    </a:cubicBezTo>
                    <a:cubicBezTo>
                      <a:pt x="283" y="754"/>
                      <a:pt x="282" y="754"/>
                      <a:pt x="281" y="753"/>
                    </a:cubicBezTo>
                    <a:cubicBezTo>
                      <a:pt x="280" y="753"/>
                      <a:pt x="279" y="753"/>
                      <a:pt x="278" y="752"/>
                    </a:cubicBezTo>
                    <a:cubicBezTo>
                      <a:pt x="278" y="752"/>
                      <a:pt x="277" y="752"/>
                      <a:pt x="277" y="752"/>
                    </a:cubicBezTo>
                    <a:cubicBezTo>
                      <a:pt x="276" y="752"/>
                      <a:pt x="276" y="751"/>
                      <a:pt x="275" y="751"/>
                    </a:cubicBezTo>
                    <a:cubicBezTo>
                      <a:pt x="275" y="751"/>
                      <a:pt x="274" y="750"/>
                      <a:pt x="273" y="750"/>
                    </a:cubicBezTo>
                    <a:cubicBezTo>
                      <a:pt x="272" y="749"/>
                      <a:pt x="271" y="749"/>
                      <a:pt x="270" y="748"/>
                    </a:cubicBezTo>
                    <a:cubicBezTo>
                      <a:pt x="269" y="748"/>
                      <a:pt x="268" y="747"/>
                      <a:pt x="267" y="747"/>
                    </a:cubicBezTo>
                    <a:cubicBezTo>
                      <a:pt x="267" y="747"/>
                      <a:pt x="266" y="746"/>
                      <a:pt x="266" y="746"/>
                    </a:cubicBezTo>
                    <a:cubicBezTo>
                      <a:pt x="266" y="746"/>
                      <a:pt x="265" y="745"/>
                      <a:pt x="265" y="745"/>
                    </a:cubicBezTo>
                    <a:cubicBezTo>
                      <a:pt x="264" y="745"/>
                      <a:pt x="263" y="744"/>
                      <a:pt x="262" y="743"/>
                    </a:cubicBezTo>
                    <a:cubicBezTo>
                      <a:pt x="261" y="743"/>
                      <a:pt x="260" y="742"/>
                      <a:pt x="260" y="741"/>
                    </a:cubicBezTo>
                    <a:cubicBezTo>
                      <a:pt x="259" y="741"/>
                      <a:pt x="258" y="740"/>
                      <a:pt x="257" y="739"/>
                    </a:cubicBezTo>
                    <a:cubicBezTo>
                      <a:pt x="256" y="739"/>
                      <a:pt x="256" y="738"/>
                      <a:pt x="255" y="738"/>
                    </a:cubicBezTo>
                    <a:cubicBezTo>
                      <a:pt x="255" y="737"/>
                      <a:pt x="255" y="737"/>
                      <a:pt x="255" y="737"/>
                    </a:cubicBezTo>
                    <a:cubicBezTo>
                      <a:pt x="254" y="736"/>
                      <a:pt x="253" y="735"/>
                      <a:pt x="251" y="734"/>
                    </a:cubicBezTo>
                    <a:cubicBezTo>
                      <a:pt x="251" y="734"/>
                      <a:pt x="250" y="733"/>
                      <a:pt x="250" y="732"/>
                    </a:cubicBezTo>
                    <a:cubicBezTo>
                      <a:pt x="248" y="731"/>
                      <a:pt x="247" y="730"/>
                      <a:pt x="246" y="728"/>
                    </a:cubicBezTo>
                    <a:cubicBezTo>
                      <a:pt x="246" y="728"/>
                      <a:pt x="245" y="728"/>
                      <a:pt x="245" y="727"/>
                    </a:cubicBezTo>
                    <a:cubicBezTo>
                      <a:pt x="245" y="727"/>
                      <a:pt x="245" y="727"/>
                      <a:pt x="245" y="727"/>
                    </a:cubicBezTo>
                    <a:cubicBezTo>
                      <a:pt x="243" y="725"/>
                      <a:pt x="241" y="723"/>
                      <a:pt x="240" y="720"/>
                    </a:cubicBezTo>
                    <a:cubicBezTo>
                      <a:pt x="239" y="720"/>
                      <a:pt x="239" y="719"/>
                      <a:pt x="238" y="718"/>
                    </a:cubicBezTo>
                    <a:cubicBezTo>
                      <a:pt x="237" y="717"/>
                      <a:pt x="236" y="715"/>
                      <a:pt x="235" y="713"/>
                    </a:cubicBezTo>
                    <a:cubicBezTo>
                      <a:pt x="234" y="712"/>
                      <a:pt x="234" y="712"/>
                      <a:pt x="234" y="712"/>
                    </a:cubicBezTo>
                    <a:cubicBezTo>
                      <a:pt x="234" y="711"/>
                      <a:pt x="233" y="711"/>
                      <a:pt x="233" y="710"/>
                    </a:cubicBezTo>
                    <a:cubicBezTo>
                      <a:pt x="233" y="709"/>
                      <a:pt x="232" y="708"/>
                      <a:pt x="231" y="707"/>
                    </a:cubicBezTo>
                    <a:cubicBezTo>
                      <a:pt x="231" y="706"/>
                      <a:pt x="230" y="705"/>
                      <a:pt x="229" y="703"/>
                    </a:cubicBezTo>
                    <a:cubicBezTo>
                      <a:pt x="229" y="702"/>
                      <a:pt x="228" y="701"/>
                      <a:pt x="228" y="700"/>
                    </a:cubicBezTo>
                    <a:cubicBezTo>
                      <a:pt x="227" y="699"/>
                      <a:pt x="227" y="697"/>
                      <a:pt x="226" y="696"/>
                    </a:cubicBezTo>
                    <a:cubicBezTo>
                      <a:pt x="225" y="695"/>
                      <a:pt x="225" y="694"/>
                      <a:pt x="224" y="692"/>
                    </a:cubicBezTo>
                    <a:cubicBezTo>
                      <a:pt x="224" y="691"/>
                      <a:pt x="223" y="690"/>
                      <a:pt x="223" y="688"/>
                    </a:cubicBezTo>
                    <a:cubicBezTo>
                      <a:pt x="222" y="687"/>
                      <a:pt x="222" y="686"/>
                      <a:pt x="221" y="684"/>
                    </a:cubicBezTo>
                    <a:cubicBezTo>
                      <a:pt x="221" y="683"/>
                      <a:pt x="221" y="683"/>
                      <a:pt x="220" y="682"/>
                    </a:cubicBezTo>
                    <a:cubicBezTo>
                      <a:pt x="220" y="681"/>
                      <a:pt x="220" y="680"/>
                      <a:pt x="219" y="679"/>
                    </a:cubicBezTo>
                    <a:cubicBezTo>
                      <a:pt x="213" y="659"/>
                      <a:pt x="213" y="659"/>
                      <a:pt x="213" y="659"/>
                    </a:cubicBezTo>
                    <a:cubicBezTo>
                      <a:pt x="212" y="655"/>
                      <a:pt x="211" y="652"/>
                      <a:pt x="210" y="648"/>
                    </a:cubicBezTo>
                    <a:cubicBezTo>
                      <a:pt x="209" y="647"/>
                      <a:pt x="209" y="646"/>
                      <a:pt x="209" y="645"/>
                    </a:cubicBezTo>
                    <a:cubicBezTo>
                      <a:pt x="208" y="642"/>
                      <a:pt x="207" y="640"/>
                      <a:pt x="207" y="637"/>
                    </a:cubicBezTo>
                    <a:cubicBezTo>
                      <a:pt x="207" y="636"/>
                      <a:pt x="206" y="635"/>
                      <a:pt x="206" y="634"/>
                    </a:cubicBezTo>
                    <a:cubicBezTo>
                      <a:pt x="205" y="630"/>
                      <a:pt x="205" y="627"/>
                      <a:pt x="204" y="623"/>
                    </a:cubicBezTo>
                    <a:cubicBezTo>
                      <a:pt x="204" y="622"/>
                      <a:pt x="204" y="622"/>
                      <a:pt x="204" y="621"/>
                    </a:cubicBezTo>
                    <a:cubicBezTo>
                      <a:pt x="204" y="618"/>
                      <a:pt x="203" y="615"/>
                      <a:pt x="203" y="611"/>
                    </a:cubicBezTo>
                    <a:cubicBezTo>
                      <a:pt x="203" y="611"/>
                      <a:pt x="203" y="610"/>
                      <a:pt x="203" y="610"/>
                    </a:cubicBezTo>
                    <a:cubicBezTo>
                      <a:pt x="202" y="609"/>
                      <a:pt x="202" y="608"/>
                      <a:pt x="202" y="607"/>
                    </a:cubicBezTo>
                    <a:cubicBezTo>
                      <a:pt x="202" y="606"/>
                      <a:pt x="202" y="604"/>
                      <a:pt x="202" y="602"/>
                    </a:cubicBezTo>
                    <a:cubicBezTo>
                      <a:pt x="202" y="600"/>
                      <a:pt x="202" y="599"/>
                      <a:pt x="202" y="597"/>
                    </a:cubicBezTo>
                    <a:cubicBezTo>
                      <a:pt x="201" y="596"/>
                      <a:pt x="201" y="594"/>
                      <a:pt x="201" y="592"/>
                    </a:cubicBezTo>
                    <a:cubicBezTo>
                      <a:pt x="201" y="591"/>
                      <a:pt x="201" y="589"/>
                      <a:pt x="201" y="587"/>
                    </a:cubicBezTo>
                    <a:cubicBezTo>
                      <a:pt x="201" y="586"/>
                      <a:pt x="201" y="584"/>
                      <a:pt x="201" y="582"/>
                    </a:cubicBezTo>
                    <a:cubicBezTo>
                      <a:pt x="201" y="580"/>
                      <a:pt x="201" y="579"/>
                      <a:pt x="201" y="577"/>
                    </a:cubicBezTo>
                    <a:cubicBezTo>
                      <a:pt x="201" y="576"/>
                      <a:pt x="201" y="574"/>
                      <a:pt x="201" y="572"/>
                    </a:cubicBezTo>
                    <a:cubicBezTo>
                      <a:pt x="201" y="571"/>
                      <a:pt x="201" y="570"/>
                      <a:pt x="201" y="569"/>
                    </a:cubicBezTo>
                    <a:cubicBezTo>
                      <a:pt x="201" y="568"/>
                      <a:pt x="201" y="568"/>
                      <a:pt x="201" y="568"/>
                    </a:cubicBezTo>
                    <a:cubicBezTo>
                      <a:pt x="201" y="564"/>
                      <a:pt x="201" y="559"/>
                      <a:pt x="202" y="555"/>
                    </a:cubicBezTo>
                    <a:cubicBezTo>
                      <a:pt x="202" y="555"/>
                      <a:pt x="202" y="555"/>
                      <a:pt x="202" y="554"/>
                    </a:cubicBezTo>
                    <a:cubicBezTo>
                      <a:pt x="202" y="550"/>
                      <a:pt x="202" y="547"/>
                      <a:pt x="203" y="543"/>
                    </a:cubicBezTo>
                    <a:cubicBezTo>
                      <a:pt x="203" y="543"/>
                      <a:pt x="203" y="542"/>
                      <a:pt x="203" y="542"/>
                    </a:cubicBezTo>
                    <a:cubicBezTo>
                      <a:pt x="203" y="541"/>
                      <a:pt x="203" y="540"/>
                      <a:pt x="203" y="539"/>
                    </a:cubicBezTo>
                    <a:cubicBezTo>
                      <a:pt x="204" y="537"/>
                      <a:pt x="204" y="535"/>
                      <a:pt x="204" y="532"/>
                    </a:cubicBezTo>
                    <a:cubicBezTo>
                      <a:pt x="204" y="531"/>
                      <a:pt x="205" y="530"/>
                      <a:pt x="205" y="528"/>
                    </a:cubicBezTo>
                    <a:cubicBezTo>
                      <a:pt x="205" y="526"/>
                      <a:pt x="205" y="523"/>
                      <a:pt x="206" y="521"/>
                    </a:cubicBezTo>
                    <a:cubicBezTo>
                      <a:pt x="206" y="520"/>
                      <a:pt x="206" y="519"/>
                      <a:pt x="206" y="518"/>
                    </a:cubicBezTo>
                    <a:cubicBezTo>
                      <a:pt x="206" y="518"/>
                      <a:pt x="206" y="518"/>
                      <a:pt x="207" y="517"/>
                    </a:cubicBezTo>
                    <a:cubicBezTo>
                      <a:pt x="207" y="515"/>
                      <a:pt x="207" y="513"/>
                      <a:pt x="208" y="511"/>
                    </a:cubicBezTo>
                    <a:cubicBezTo>
                      <a:pt x="208" y="510"/>
                      <a:pt x="208" y="508"/>
                      <a:pt x="209" y="507"/>
                    </a:cubicBezTo>
                    <a:cubicBezTo>
                      <a:pt x="209" y="505"/>
                      <a:pt x="210" y="503"/>
                      <a:pt x="210" y="500"/>
                    </a:cubicBezTo>
                    <a:cubicBezTo>
                      <a:pt x="210" y="499"/>
                      <a:pt x="210" y="498"/>
                      <a:pt x="211" y="497"/>
                    </a:cubicBezTo>
                    <a:cubicBezTo>
                      <a:pt x="211" y="497"/>
                      <a:pt x="211" y="497"/>
                      <a:pt x="211" y="497"/>
                    </a:cubicBezTo>
                    <a:cubicBezTo>
                      <a:pt x="211" y="495"/>
                      <a:pt x="212" y="493"/>
                      <a:pt x="212" y="490"/>
                    </a:cubicBezTo>
                    <a:cubicBezTo>
                      <a:pt x="213" y="489"/>
                      <a:pt x="213" y="488"/>
                      <a:pt x="213" y="487"/>
                    </a:cubicBezTo>
                    <a:cubicBezTo>
                      <a:pt x="214" y="484"/>
                      <a:pt x="215" y="482"/>
                      <a:pt x="215" y="480"/>
                    </a:cubicBezTo>
                    <a:cubicBezTo>
                      <a:pt x="216" y="479"/>
                      <a:pt x="216" y="478"/>
                      <a:pt x="216" y="477"/>
                    </a:cubicBezTo>
                    <a:cubicBezTo>
                      <a:pt x="216" y="477"/>
                      <a:pt x="216" y="477"/>
                      <a:pt x="216" y="477"/>
                    </a:cubicBezTo>
                    <a:cubicBezTo>
                      <a:pt x="217" y="474"/>
                      <a:pt x="218" y="470"/>
                      <a:pt x="219" y="467"/>
                    </a:cubicBezTo>
                    <a:cubicBezTo>
                      <a:pt x="219" y="467"/>
                      <a:pt x="220" y="466"/>
                      <a:pt x="220" y="465"/>
                    </a:cubicBezTo>
                    <a:cubicBezTo>
                      <a:pt x="221" y="463"/>
                      <a:pt x="222" y="460"/>
                      <a:pt x="223" y="457"/>
                    </a:cubicBezTo>
                    <a:cubicBezTo>
                      <a:pt x="223" y="457"/>
                      <a:pt x="223" y="457"/>
                      <a:pt x="223" y="457"/>
                    </a:cubicBezTo>
                    <a:cubicBezTo>
                      <a:pt x="223" y="456"/>
                      <a:pt x="223" y="456"/>
                      <a:pt x="224" y="455"/>
                    </a:cubicBezTo>
                    <a:cubicBezTo>
                      <a:pt x="224" y="453"/>
                      <a:pt x="225" y="450"/>
                      <a:pt x="226" y="448"/>
                    </a:cubicBezTo>
                    <a:cubicBezTo>
                      <a:pt x="227" y="447"/>
                      <a:pt x="227" y="445"/>
                      <a:pt x="228" y="444"/>
                    </a:cubicBezTo>
                    <a:cubicBezTo>
                      <a:pt x="229" y="442"/>
                      <a:pt x="229" y="440"/>
                      <a:pt x="230" y="438"/>
                    </a:cubicBezTo>
                    <a:cubicBezTo>
                      <a:pt x="231" y="438"/>
                      <a:pt x="231" y="438"/>
                      <a:pt x="231" y="438"/>
                    </a:cubicBezTo>
                    <a:cubicBezTo>
                      <a:pt x="231" y="437"/>
                      <a:pt x="231" y="436"/>
                      <a:pt x="232" y="435"/>
                    </a:cubicBezTo>
                    <a:cubicBezTo>
                      <a:pt x="233" y="433"/>
                      <a:pt x="234" y="431"/>
                      <a:pt x="235" y="429"/>
                    </a:cubicBezTo>
                    <a:cubicBezTo>
                      <a:pt x="235" y="427"/>
                      <a:pt x="236" y="426"/>
                      <a:pt x="236" y="425"/>
                    </a:cubicBezTo>
                    <a:cubicBezTo>
                      <a:pt x="237" y="423"/>
                      <a:pt x="238" y="421"/>
                      <a:pt x="239" y="419"/>
                    </a:cubicBezTo>
                    <a:cubicBezTo>
                      <a:pt x="240" y="418"/>
                      <a:pt x="240" y="418"/>
                      <a:pt x="240" y="417"/>
                    </a:cubicBezTo>
                    <a:cubicBezTo>
                      <a:pt x="241" y="417"/>
                      <a:pt x="241" y="416"/>
                      <a:pt x="241" y="416"/>
                    </a:cubicBezTo>
                    <a:cubicBezTo>
                      <a:pt x="243" y="413"/>
                      <a:pt x="245" y="410"/>
                      <a:pt x="246" y="406"/>
                    </a:cubicBezTo>
                    <a:cubicBezTo>
                      <a:pt x="247" y="406"/>
                      <a:pt x="247" y="406"/>
                      <a:pt x="247" y="405"/>
                    </a:cubicBezTo>
                    <a:cubicBezTo>
                      <a:pt x="249" y="402"/>
                      <a:pt x="251" y="398"/>
                      <a:pt x="253" y="395"/>
                    </a:cubicBezTo>
                    <a:cubicBezTo>
                      <a:pt x="254" y="394"/>
                      <a:pt x="254" y="394"/>
                      <a:pt x="254" y="394"/>
                    </a:cubicBezTo>
                    <a:cubicBezTo>
                      <a:pt x="255" y="393"/>
                      <a:pt x="255" y="392"/>
                      <a:pt x="256" y="391"/>
                    </a:cubicBezTo>
                    <a:cubicBezTo>
                      <a:pt x="257" y="390"/>
                      <a:pt x="257" y="389"/>
                      <a:pt x="258" y="388"/>
                    </a:cubicBezTo>
                    <a:cubicBezTo>
                      <a:pt x="259" y="387"/>
                      <a:pt x="260" y="385"/>
                      <a:pt x="261" y="384"/>
                    </a:cubicBezTo>
                    <a:cubicBezTo>
                      <a:pt x="262" y="383"/>
                      <a:pt x="263" y="382"/>
                      <a:pt x="263" y="381"/>
                    </a:cubicBezTo>
                    <a:cubicBezTo>
                      <a:pt x="265" y="379"/>
                      <a:pt x="266" y="378"/>
                      <a:pt x="267" y="376"/>
                    </a:cubicBezTo>
                    <a:cubicBezTo>
                      <a:pt x="268" y="376"/>
                      <a:pt x="268" y="375"/>
                      <a:pt x="269" y="374"/>
                    </a:cubicBezTo>
                    <a:cubicBezTo>
                      <a:pt x="271" y="372"/>
                      <a:pt x="272" y="370"/>
                      <a:pt x="274" y="368"/>
                    </a:cubicBezTo>
                    <a:cubicBezTo>
                      <a:pt x="523" y="92"/>
                      <a:pt x="523" y="92"/>
                      <a:pt x="523" y="92"/>
                    </a:cubicBezTo>
                    <a:cubicBezTo>
                      <a:pt x="552" y="59"/>
                      <a:pt x="583" y="45"/>
                      <a:pt x="612" y="48"/>
                    </a:cubicBezTo>
                    <a:cubicBezTo>
                      <a:pt x="420" y="7"/>
                      <a:pt x="420" y="7"/>
                      <a:pt x="420" y="7"/>
                    </a:cubicBezTo>
                    <a:cubicBezTo>
                      <a:pt x="389" y="0"/>
                      <a:pt x="354" y="14"/>
                      <a:pt x="322" y="49"/>
                    </a:cubicBezTo>
                    <a:cubicBezTo>
                      <a:pt x="74" y="325"/>
                      <a:pt x="74" y="325"/>
                      <a:pt x="74" y="325"/>
                    </a:cubicBezTo>
                    <a:cubicBezTo>
                      <a:pt x="72" y="327"/>
                      <a:pt x="70" y="329"/>
                      <a:pt x="68" y="332"/>
                    </a:cubicBezTo>
                    <a:cubicBezTo>
                      <a:pt x="68" y="332"/>
                      <a:pt x="67" y="333"/>
                      <a:pt x="66" y="334"/>
                    </a:cubicBezTo>
                    <a:cubicBezTo>
                      <a:pt x="65" y="335"/>
                      <a:pt x="64" y="337"/>
                      <a:pt x="63" y="338"/>
                    </a:cubicBezTo>
                    <a:cubicBezTo>
                      <a:pt x="62" y="339"/>
                      <a:pt x="61" y="340"/>
                      <a:pt x="61" y="341"/>
                    </a:cubicBezTo>
                    <a:cubicBezTo>
                      <a:pt x="60" y="343"/>
                      <a:pt x="59" y="344"/>
                      <a:pt x="58" y="346"/>
                    </a:cubicBezTo>
                    <a:cubicBezTo>
                      <a:pt x="57" y="347"/>
                      <a:pt x="56" y="348"/>
                      <a:pt x="55" y="349"/>
                    </a:cubicBezTo>
                    <a:cubicBezTo>
                      <a:pt x="55" y="350"/>
                      <a:pt x="54" y="351"/>
                      <a:pt x="53" y="352"/>
                    </a:cubicBezTo>
                    <a:cubicBezTo>
                      <a:pt x="53" y="353"/>
                      <a:pt x="53" y="353"/>
                      <a:pt x="53" y="353"/>
                    </a:cubicBezTo>
                    <a:cubicBezTo>
                      <a:pt x="51" y="356"/>
                      <a:pt x="49" y="359"/>
                      <a:pt x="46" y="363"/>
                    </a:cubicBezTo>
                    <a:cubicBezTo>
                      <a:pt x="46" y="363"/>
                      <a:pt x="46" y="363"/>
                      <a:pt x="46" y="364"/>
                    </a:cubicBezTo>
                    <a:cubicBezTo>
                      <a:pt x="44" y="367"/>
                      <a:pt x="42" y="370"/>
                      <a:pt x="41" y="373"/>
                    </a:cubicBezTo>
                    <a:cubicBezTo>
                      <a:pt x="40" y="374"/>
                      <a:pt x="40" y="374"/>
                      <a:pt x="40" y="375"/>
                    </a:cubicBezTo>
                    <a:cubicBezTo>
                      <a:pt x="39" y="375"/>
                      <a:pt x="39" y="376"/>
                      <a:pt x="39" y="377"/>
                    </a:cubicBezTo>
                    <a:cubicBezTo>
                      <a:pt x="38" y="379"/>
                      <a:pt x="37" y="380"/>
                      <a:pt x="36" y="382"/>
                    </a:cubicBezTo>
                    <a:cubicBezTo>
                      <a:pt x="35" y="384"/>
                      <a:pt x="35" y="385"/>
                      <a:pt x="34" y="386"/>
                    </a:cubicBezTo>
                    <a:cubicBezTo>
                      <a:pt x="33" y="388"/>
                      <a:pt x="32" y="390"/>
                      <a:pt x="31" y="393"/>
                    </a:cubicBezTo>
                    <a:cubicBezTo>
                      <a:pt x="31" y="393"/>
                      <a:pt x="30" y="394"/>
                      <a:pt x="30" y="395"/>
                    </a:cubicBezTo>
                    <a:cubicBezTo>
                      <a:pt x="30" y="396"/>
                      <a:pt x="30" y="396"/>
                      <a:pt x="30" y="396"/>
                    </a:cubicBezTo>
                    <a:cubicBezTo>
                      <a:pt x="29" y="398"/>
                      <a:pt x="28" y="400"/>
                      <a:pt x="27" y="402"/>
                    </a:cubicBezTo>
                    <a:cubicBezTo>
                      <a:pt x="27" y="403"/>
                      <a:pt x="26" y="404"/>
                      <a:pt x="26" y="405"/>
                    </a:cubicBezTo>
                    <a:cubicBezTo>
                      <a:pt x="25" y="408"/>
                      <a:pt x="24" y="410"/>
                      <a:pt x="23" y="412"/>
                    </a:cubicBezTo>
                    <a:cubicBezTo>
                      <a:pt x="23" y="413"/>
                      <a:pt x="22" y="414"/>
                      <a:pt x="22" y="415"/>
                    </a:cubicBezTo>
                    <a:cubicBezTo>
                      <a:pt x="22" y="415"/>
                      <a:pt x="22" y="415"/>
                      <a:pt x="22" y="415"/>
                    </a:cubicBezTo>
                    <a:cubicBezTo>
                      <a:pt x="21" y="418"/>
                      <a:pt x="20" y="420"/>
                      <a:pt x="19" y="423"/>
                    </a:cubicBezTo>
                    <a:cubicBezTo>
                      <a:pt x="19" y="423"/>
                      <a:pt x="19" y="424"/>
                      <a:pt x="19" y="425"/>
                    </a:cubicBezTo>
                    <a:cubicBezTo>
                      <a:pt x="18" y="428"/>
                      <a:pt x="17" y="431"/>
                      <a:pt x="16" y="434"/>
                    </a:cubicBezTo>
                    <a:cubicBezTo>
                      <a:pt x="16" y="434"/>
                      <a:pt x="16" y="434"/>
                      <a:pt x="16" y="434"/>
                    </a:cubicBezTo>
                    <a:cubicBezTo>
                      <a:pt x="15" y="435"/>
                      <a:pt x="15" y="436"/>
                      <a:pt x="15" y="437"/>
                    </a:cubicBezTo>
                    <a:cubicBezTo>
                      <a:pt x="14" y="439"/>
                      <a:pt x="13" y="442"/>
                      <a:pt x="13" y="444"/>
                    </a:cubicBezTo>
                    <a:cubicBezTo>
                      <a:pt x="12" y="445"/>
                      <a:pt x="12" y="447"/>
                      <a:pt x="12" y="448"/>
                    </a:cubicBezTo>
                    <a:cubicBezTo>
                      <a:pt x="11" y="450"/>
                      <a:pt x="11" y="452"/>
                      <a:pt x="10" y="454"/>
                    </a:cubicBezTo>
                    <a:cubicBezTo>
                      <a:pt x="10" y="455"/>
                      <a:pt x="10" y="455"/>
                      <a:pt x="10" y="455"/>
                    </a:cubicBezTo>
                    <a:cubicBezTo>
                      <a:pt x="10" y="456"/>
                      <a:pt x="10" y="457"/>
                      <a:pt x="9" y="458"/>
                    </a:cubicBezTo>
                    <a:cubicBezTo>
                      <a:pt x="9" y="460"/>
                      <a:pt x="8" y="462"/>
                      <a:pt x="8" y="464"/>
                    </a:cubicBezTo>
                    <a:cubicBezTo>
                      <a:pt x="8" y="466"/>
                      <a:pt x="7" y="467"/>
                      <a:pt x="7" y="469"/>
                    </a:cubicBezTo>
                    <a:cubicBezTo>
                      <a:pt x="7" y="471"/>
                      <a:pt x="6" y="473"/>
                      <a:pt x="6" y="475"/>
                    </a:cubicBezTo>
                    <a:cubicBezTo>
                      <a:pt x="6" y="475"/>
                      <a:pt x="6" y="475"/>
                      <a:pt x="6" y="476"/>
                    </a:cubicBezTo>
                    <a:cubicBezTo>
                      <a:pt x="6" y="477"/>
                      <a:pt x="5" y="478"/>
                      <a:pt x="5" y="479"/>
                    </a:cubicBezTo>
                    <a:cubicBezTo>
                      <a:pt x="5" y="481"/>
                      <a:pt x="4" y="483"/>
                      <a:pt x="4" y="486"/>
                    </a:cubicBezTo>
                    <a:cubicBezTo>
                      <a:pt x="4" y="487"/>
                      <a:pt x="4" y="488"/>
                      <a:pt x="4" y="490"/>
                    </a:cubicBezTo>
                    <a:cubicBezTo>
                      <a:pt x="3" y="492"/>
                      <a:pt x="3" y="494"/>
                      <a:pt x="3" y="497"/>
                    </a:cubicBezTo>
                    <a:cubicBezTo>
                      <a:pt x="3" y="497"/>
                      <a:pt x="2" y="498"/>
                      <a:pt x="2" y="499"/>
                    </a:cubicBezTo>
                    <a:cubicBezTo>
                      <a:pt x="2" y="500"/>
                      <a:pt x="2" y="500"/>
                      <a:pt x="2" y="501"/>
                    </a:cubicBezTo>
                    <a:cubicBezTo>
                      <a:pt x="2" y="504"/>
                      <a:pt x="1" y="508"/>
                      <a:pt x="1" y="512"/>
                    </a:cubicBezTo>
                    <a:cubicBezTo>
                      <a:pt x="1" y="512"/>
                      <a:pt x="1" y="512"/>
                      <a:pt x="1" y="513"/>
                    </a:cubicBezTo>
                    <a:cubicBezTo>
                      <a:pt x="1" y="517"/>
                      <a:pt x="1" y="521"/>
                      <a:pt x="1" y="525"/>
                    </a:cubicBezTo>
                    <a:cubicBezTo>
                      <a:pt x="0" y="525"/>
                      <a:pt x="0" y="526"/>
                      <a:pt x="0" y="526"/>
                    </a:cubicBezTo>
                    <a:cubicBezTo>
                      <a:pt x="0" y="527"/>
                      <a:pt x="0" y="528"/>
                      <a:pt x="0" y="529"/>
                    </a:cubicBezTo>
                    <a:cubicBezTo>
                      <a:pt x="0" y="531"/>
                      <a:pt x="0" y="533"/>
                      <a:pt x="0" y="535"/>
                    </a:cubicBezTo>
                    <a:cubicBezTo>
                      <a:pt x="0" y="536"/>
                      <a:pt x="0" y="538"/>
                      <a:pt x="0" y="539"/>
                    </a:cubicBezTo>
                    <a:cubicBezTo>
                      <a:pt x="0" y="541"/>
                      <a:pt x="0" y="543"/>
                      <a:pt x="0" y="545"/>
                    </a:cubicBezTo>
                    <a:cubicBezTo>
                      <a:pt x="0" y="546"/>
                      <a:pt x="1" y="548"/>
                      <a:pt x="1" y="550"/>
                    </a:cubicBezTo>
                    <a:cubicBezTo>
                      <a:pt x="1" y="551"/>
                      <a:pt x="1" y="553"/>
                      <a:pt x="1" y="555"/>
                    </a:cubicBezTo>
                    <a:cubicBezTo>
                      <a:pt x="1" y="556"/>
                      <a:pt x="1" y="558"/>
                      <a:pt x="1" y="559"/>
                    </a:cubicBezTo>
                    <a:cubicBezTo>
                      <a:pt x="1" y="561"/>
                      <a:pt x="1" y="563"/>
                      <a:pt x="2" y="565"/>
                    </a:cubicBezTo>
                    <a:cubicBezTo>
                      <a:pt x="2" y="566"/>
                      <a:pt x="2" y="566"/>
                      <a:pt x="2" y="567"/>
                    </a:cubicBezTo>
                    <a:cubicBezTo>
                      <a:pt x="2" y="568"/>
                      <a:pt x="2" y="568"/>
                      <a:pt x="2" y="569"/>
                    </a:cubicBezTo>
                    <a:cubicBezTo>
                      <a:pt x="2" y="572"/>
                      <a:pt x="3" y="575"/>
                      <a:pt x="3" y="579"/>
                    </a:cubicBezTo>
                    <a:cubicBezTo>
                      <a:pt x="3" y="579"/>
                      <a:pt x="3" y="580"/>
                      <a:pt x="4" y="580"/>
                    </a:cubicBezTo>
                    <a:cubicBezTo>
                      <a:pt x="4" y="584"/>
                      <a:pt x="5" y="588"/>
                      <a:pt x="6" y="591"/>
                    </a:cubicBezTo>
                    <a:cubicBezTo>
                      <a:pt x="6" y="592"/>
                      <a:pt x="6" y="593"/>
                      <a:pt x="6" y="594"/>
                    </a:cubicBezTo>
                    <a:cubicBezTo>
                      <a:pt x="7" y="597"/>
                      <a:pt x="7" y="600"/>
                      <a:pt x="8" y="603"/>
                    </a:cubicBezTo>
                    <a:cubicBezTo>
                      <a:pt x="8" y="604"/>
                      <a:pt x="9" y="605"/>
                      <a:pt x="9" y="606"/>
                    </a:cubicBezTo>
                    <a:cubicBezTo>
                      <a:pt x="10" y="609"/>
                      <a:pt x="11" y="613"/>
                      <a:pt x="12" y="616"/>
                    </a:cubicBezTo>
                    <a:cubicBezTo>
                      <a:pt x="19" y="636"/>
                      <a:pt x="19" y="636"/>
                      <a:pt x="19" y="636"/>
                    </a:cubicBezTo>
                    <a:cubicBezTo>
                      <a:pt x="19" y="637"/>
                      <a:pt x="19" y="638"/>
                      <a:pt x="20" y="639"/>
                    </a:cubicBezTo>
                    <a:cubicBezTo>
                      <a:pt x="20" y="640"/>
                      <a:pt x="20" y="641"/>
                      <a:pt x="21" y="642"/>
                    </a:cubicBezTo>
                    <a:cubicBezTo>
                      <a:pt x="21" y="643"/>
                      <a:pt x="22" y="645"/>
                      <a:pt x="22" y="646"/>
                    </a:cubicBezTo>
                    <a:cubicBezTo>
                      <a:pt x="23" y="647"/>
                      <a:pt x="23" y="648"/>
                      <a:pt x="24" y="650"/>
                    </a:cubicBezTo>
                    <a:cubicBezTo>
                      <a:pt x="24" y="651"/>
                      <a:pt x="25" y="652"/>
                      <a:pt x="25" y="654"/>
                    </a:cubicBezTo>
                    <a:cubicBezTo>
                      <a:pt x="26" y="655"/>
                      <a:pt x="26" y="656"/>
                      <a:pt x="27" y="657"/>
                    </a:cubicBezTo>
                    <a:cubicBezTo>
                      <a:pt x="28" y="658"/>
                      <a:pt x="28" y="660"/>
                      <a:pt x="29" y="661"/>
                    </a:cubicBezTo>
                    <a:cubicBezTo>
                      <a:pt x="29" y="662"/>
                      <a:pt x="30" y="663"/>
                      <a:pt x="31" y="664"/>
                    </a:cubicBezTo>
                    <a:cubicBezTo>
                      <a:pt x="31" y="665"/>
                      <a:pt x="32" y="667"/>
                      <a:pt x="33" y="668"/>
                    </a:cubicBezTo>
                    <a:cubicBezTo>
                      <a:pt x="33" y="668"/>
                      <a:pt x="33" y="669"/>
                      <a:pt x="33" y="669"/>
                    </a:cubicBezTo>
                    <a:cubicBezTo>
                      <a:pt x="34" y="669"/>
                      <a:pt x="34" y="670"/>
                      <a:pt x="34" y="670"/>
                    </a:cubicBezTo>
                    <a:cubicBezTo>
                      <a:pt x="35" y="672"/>
                      <a:pt x="36" y="674"/>
                      <a:pt x="38" y="676"/>
                    </a:cubicBezTo>
                    <a:cubicBezTo>
                      <a:pt x="38" y="676"/>
                      <a:pt x="39" y="677"/>
                      <a:pt x="39" y="678"/>
                    </a:cubicBezTo>
                    <a:cubicBezTo>
                      <a:pt x="41" y="680"/>
                      <a:pt x="42" y="682"/>
                      <a:pt x="44" y="684"/>
                    </a:cubicBezTo>
                    <a:cubicBezTo>
                      <a:pt x="44" y="685"/>
                      <a:pt x="44" y="685"/>
                      <a:pt x="44" y="685"/>
                    </a:cubicBezTo>
                    <a:cubicBezTo>
                      <a:pt x="45" y="685"/>
                      <a:pt x="45" y="685"/>
                      <a:pt x="45" y="686"/>
                    </a:cubicBezTo>
                    <a:cubicBezTo>
                      <a:pt x="47" y="687"/>
                      <a:pt x="48" y="689"/>
                      <a:pt x="49" y="690"/>
                    </a:cubicBezTo>
                    <a:cubicBezTo>
                      <a:pt x="50" y="690"/>
                      <a:pt x="50" y="691"/>
                      <a:pt x="51" y="692"/>
                    </a:cubicBezTo>
                    <a:cubicBezTo>
                      <a:pt x="52" y="693"/>
                      <a:pt x="53" y="694"/>
                      <a:pt x="54" y="695"/>
                    </a:cubicBezTo>
                    <a:cubicBezTo>
                      <a:pt x="55" y="696"/>
                      <a:pt x="55" y="696"/>
                      <a:pt x="55" y="696"/>
                    </a:cubicBezTo>
                    <a:cubicBezTo>
                      <a:pt x="55" y="696"/>
                      <a:pt x="56" y="696"/>
                      <a:pt x="56" y="697"/>
                    </a:cubicBezTo>
                    <a:cubicBezTo>
                      <a:pt x="57" y="697"/>
                      <a:pt x="58" y="698"/>
                      <a:pt x="59" y="699"/>
                    </a:cubicBezTo>
                    <a:cubicBezTo>
                      <a:pt x="60" y="700"/>
                      <a:pt x="61" y="700"/>
                      <a:pt x="61" y="701"/>
                    </a:cubicBezTo>
                    <a:cubicBezTo>
                      <a:pt x="62" y="701"/>
                      <a:pt x="63" y="702"/>
                      <a:pt x="64" y="703"/>
                    </a:cubicBezTo>
                    <a:cubicBezTo>
                      <a:pt x="65" y="703"/>
                      <a:pt x="65" y="703"/>
                      <a:pt x="65" y="704"/>
                    </a:cubicBezTo>
                    <a:cubicBezTo>
                      <a:pt x="66" y="704"/>
                      <a:pt x="66" y="704"/>
                      <a:pt x="67" y="704"/>
                    </a:cubicBezTo>
                    <a:cubicBezTo>
                      <a:pt x="68" y="705"/>
                      <a:pt x="68" y="705"/>
                      <a:pt x="69" y="706"/>
                    </a:cubicBezTo>
                    <a:cubicBezTo>
                      <a:pt x="70" y="706"/>
                      <a:pt x="71" y="707"/>
                      <a:pt x="72" y="707"/>
                    </a:cubicBezTo>
                    <a:cubicBezTo>
                      <a:pt x="73" y="708"/>
                      <a:pt x="74" y="708"/>
                      <a:pt x="75" y="709"/>
                    </a:cubicBezTo>
                    <a:cubicBezTo>
                      <a:pt x="75" y="709"/>
                      <a:pt x="76" y="709"/>
                      <a:pt x="76" y="709"/>
                    </a:cubicBezTo>
                    <a:cubicBezTo>
                      <a:pt x="77" y="710"/>
                      <a:pt x="77" y="710"/>
                      <a:pt x="77" y="710"/>
                    </a:cubicBezTo>
                    <a:cubicBezTo>
                      <a:pt x="78" y="710"/>
                      <a:pt x="79" y="711"/>
                      <a:pt x="80" y="711"/>
                    </a:cubicBezTo>
                    <a:cubicBezTo>
                      <a:pt x="81" y="711"/>
                      <a:pt x="82" y="712"/>
                      <a:pt x="83" y="712"/>
                    </a:cubicBezTo>
                    <a:cubicBezTo>
                      <a:pt x="84" y="712"/>
                      <a:pt x="85" y="712"/>
                      <a:pt x="86" y="713"/>
                    </a:cubicBezTo>
                    <a:cubicBezTo>
                      <a:pt x="87" y="713"/>
                      <a:pt x="87" y="713"/>
                      <a:pt x="88" y="713"/>
                    </a:cubicBezTo>
                    <a:cubicBezTo>
                      <a:pt x="89" y="713"/>
                      <a:pt x="89" y="714"/>
                      <a:pt x="90" y="714"/>
                    </a:cubicBezTo>
                    <a:lnTo>
                      <a:pt x="290" y="756"/>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7" name="组合 46"/>
            <p:cNvGrpSpPr/>
            <p:nvPr/>
          </p:nvGrpSpPr>
          <p:grpSpPr>
            <a:xfrm>
              <a:off x="4142899" y="4447121"/>
              <a:ext cx="2063750" cy="1616075"/>
              <a:chOff x="908050" y="5954713"/>
              <a:chExt cx="2063750" cy="1616075"/>
            </a:xfrm>
          </p:grpSpPr>
          <p:sp>
            <p:nvSpPr>
              <p:cNvPr id="48" name="Freeform 234"/>
              <p:cNvSpPr/>
              <p:nvPr>
                <p:custDataLst>
                  <p:tags r:id="rId8"/>
                </p:custDataLst>
              </p:nvPr>
            </p:nvSpPr>
            <p:spPr bwMode="auto">
              <a:xfrm>
                <a:off x="908050" y="5954713"/>
                <a:ext cx="2063750" cy="1193800"/>
              </a:xfrm>
              <a:custGeom>
                <a:gdLst>
                  <a:gd name="T0" fmla="*/ 1621 w 1975"/>
                  <a:gd name="T1" fmla="*/ 203 h 1143"/>
                  <a:gd name="T2" fmla="*/ 1625 w 1975"/>
                  <a:gd name="T3" fmla="*/ 939 h 1143"/>
                  <a:gd name="T4" fmla="*/ 354 w 1975"/>
                  <a:gd name="T5" fmla="*/ 939 h 1143"/>
                  <a:gd name="T6" fmla="*/ 350 w 1975"/>
                  <a:gd name="T7" fmla="*/ 203 h 1143"/>
                  <a:gd name="T8" fmla="*/ 1621 w 1975"/>
                  <a:gd name="T9" fmla="*/ 203 h 1143"/>
                </a:gdLst>
                <a:cxnLst>
                  <a:cxn ang="0">
                    <a:pos x="T0" y="T1"/>
                  </a:cxn>
                  <a:cxn ang="0">
                    <a:pos x="T2" y="T3"/>
                  </a:cxn>
                  <a:cxn ang="0">
                    <a:pos x="T4" y="T5"/>
                  </a:cxn>
                  <a:cxn ang="0">
                    <a:pos x="T6" y="T7"/>
                  </a:cxn>
                  <a:cxn ang="0">
                    <a:pos x="T8" y="T9"/>
                  </a:cxn>
                </a:cxnLst>
                <a:rect l="0" t="0" r="r" b="b"/>
                <a:pathLst>
                  <a:path w="1975" h="1143">
                    <a:moveTo>
                      <a:pt x="1621" y="203"/>
                    </a:moveTo>
                    <a:cubicBezTo>
                      <a:pt x="1973" y="406"/>
                      <a:pt x="1975" y="736"/>
                      <a:pt x="1625" y="939"/>
                    </a:cubicBezTo>
                    <a:cubicBezTo>
                      <a:pt x="1276" y="1143"/>
                      <a:pt x="706" y="1143"/>
                      <a:pt x="354" y="939"/>
                    </a:cubicBezTo>
                    <a:cubicBezTo>
                      <a:pt x="2" y="736"/>
                      <a:pt x="0" y="406"/>
                      <a:pt x="350" y="203"/>
                    </a:cubicBezTo>
                    <a:cubicBezTo>
                      <a:pt x="700" y="0"/>
                      <a:pt x="1269" y="0"/>
                      <a:pt x="1621" y="203"/>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235"/>
              <p:cNvSpPr/>
              <p:nvPr>
                <p:custDataLst>
                  <p:tags r:id="rId9"/>
                </p:custDataLst>
              </p:nvPr>
            </p:nvSpPr>
            <p:spPr bwMode="auto">
              <a:xfrm>
                <a:off x="1050925" y="6037263"/>
                <a:ext cx="1779588" cy="1028700"/>
              </a:xfrm>
              <a:custGeom>
                <a:gdLst>
                  <a:gd name="T0" fmla="*/ 1398 w 1703"/>
                  <a:gd name="T1" fmla="*/ 175 h 985"/>
                  <a:gd name="T2" fmla="*/ 1401 w 1703"/>
                  <a:gd name="T3" fmla="*/ 810 h 985"/>
                  <a:gd name="T4" fmla="*/ 306 w 1703"/>
                  <a:gd name="T5" fmla="*/ 810 h 985"/>
                  <a:gd name="T6" fmla="*/ 302 w 1703"/>
                  <a:gd name="T7" fmla="*/ 175 h 985"/>
                  <a:gd name="T8" fmla="*/ 1398 w 1703"/>
                  <a:gd name="T9" fmla="*/ 175 h 985"/>
                </a:gdLst>
                <a:cxnLst>
                  <a:cxn ang="0">
                    <a:pos x="T0" y="T1"/>
                  </a:cxn>
                  <a:cxn ang="0">
                    <a:pos x="T2" y="T3"/>
                  </a:cxn>
                  <a:cxn ang="0">
                    <a:pos x="T4" y="T5"/>
                  </a:cxn>
                  <a:cxn ang="0">
                    <a:pos x="T6" y="T7"/>
                  </a:cxn>
                  <a:cxn ang="0">
                    <a:pos x="T8" y="T9"/>
                  </a:cxn>
                </a:cxnLst>
                <a:rect l="0" t="0" r="r" b="b"/>
                <a:pathLst>
                  <a:path w="1703" h="984">
                    <a:moveTo>
                      <a:pt x="1398" y="175"/>
                    </a:moveTo>
                    <a:cubicBezTo>
                      <a:pt x="1702" y="350"/>
                      <a:pt x="1703" y="634"/>
                      <a:pt x="1401" y="810"/>
                    </a:cubicBezTo>
                    <a:cubicBezTo>
                      <a:pt x="1100" y="985"/>
                      <a:pt x="609" y="985"/>
                      <a:pt x="306" y="810"/>
                    </a:cubicBezTo>
                    <a:cubicBezTo>
                      <a:pt x="2" y="634"/>
                      <a:pt x="0" y="350"/>
                      <a:pt x="302" y="175"/>
                    </a:cubicBezTo>
                    <a:cubicBezTo>
                      <a:pt x="604" y="0"/>
                      <a:pt x="1094" y="0"/>
                      <a:pt x="1398" y="17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236"/>
              <p:cNvSpPr/>
              <p:nvPr>
                <p:custDataLst>
                  <p:tags r:id="rId10"/>
                </p:custDataLst>
              </p:nvPr>
            </p:nvSpPr>
            <p:spPr bwMode="auto">
              <a:xfrm>
                <a:off x="1146175" y="6091238"/>
                <a:ext cx="1590675" cy="920750"/>
              </a:xfrm>
              <a:custGeom>
                <a:gdLst>
                  <a:gd name="T0" fmla="*/ 1249 w 1522"/>
                  <a:gd name="T1" fmla="*/ 157 h 881"/>
                  <a:gd name="T2" fmla="*/ 1252 w 1522"/>
                  <a:gd name="T3" fmla="*/ 724 h 881"/>
                  <a:gd name="T4" fmla="*/ 273 w 1522"/>
                  <a:gd name="T5" fmla="*/ 724 h 881"/>
                  <a:gd name="T6" fmla="*/ 269 w 1522"/>
                  <a:gd name="T7" fmla="*/ 157 h 881"/>
                  <a:gd name="T8" fmla="*/ 1249 w 1522"/>
                  <a:gd name="T9" fmla="*/ 157 h 881"/>
                </a:gdLst>
                <a:cxnLst>
                  <a:cxn ang="0">
                    <a:pos x="T0" y="T1"/>
                  </a:cxn>
                  <a:cxn ang="0">
                    <a:pos x="T2" y="T3"/>
                  </a:cxn>
                  <a:cxn ang="0">
                    <a:pos x="T4" y="T5"/>
                  </a:cxn>
                  <a:cxn ang="0">
                    <a:pos x="T6" y="T7"/>
                  </a:cxn>
                  <a:cxn ang="0">
                    <a:pos x="T8" y="T9"/>
                  </a:cxn>
                </a:cxnLst>
                <a:rect l="0" t="0" r="r" b="b"/>
                <a:pathLst>
                  <a:path w="1522" h="881">
                    <a:moveTo>
                      <a:pt x="1249" y="157"/>
                    </a:moveTo>
                    <a:cubicBezTo>
                      <a:pt x="1520" y="313"/>
                      <a:pt x="1522" y="567"/>
                      <a:pt x="1252" y="724"/>
                    </a:cubicBezTo>
                    <a:cubicBezTo>
                      <a:pt x="983" y="881"/>
                      <a:pt x="544" y="881"/>
                      <a:pt x="273" y="724"/>
                    </a:cubicBezTo>
                    <a:cubicBezTo>
                      <a:pt x="1" y="567"/>
                      <a:pt x="0" y="313"/>
                      <a:pt x="269" y="157"/>
                    </a:cubicBezTo>
                    <a:cubicBezTo>
                      <a:pt x="539" y="0"/>
                      <a:pt x="978" y="0"/>
                      <a:pt x="1249" y="157"/>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237"/>
              <p:cNvSpPr/>
              <p:nvPr>
                <p:custDataLst>
                  <p:tags r:id="rId11"/>
                </p:custDataLst>
              </p:nvPr>
            </p:nvSpPr>
            <p:spPr bwMode="auto">
              <a:xfrm>
                <a:off x="998538" y="6548438"/>
                <a:ext cx="1881188" cy="1022350"/>
              </a:xfrm>
              <a:custGeom>
                <a:gdLst>
                  <a:gd name="T0" fmla="*/ 1796 w 1800"/>
                  <a:gd name="T1" fmla="*/ 47 h 979"/>
                  <a:gd name="T2" fmla="*/ 1789 w 1800"/>
                  <a:gd name="T3" fmla="*/ 85 h 979"/>
                  <a:gd name="T4" fmla="*/ 1775 w 1800"/>
                  <a:gd name="T5" fmla="*/ 126 h 979"/>
                  <a:gd name="T6" fmla="*/ 1756 w 1800"/>
                  <a:gd name="T7" fmla="*/ 165 h 979"/>
                  <a:gd name="T8" fmla="*/ 1734 w 1800"/>
                  <a:gd name="T9" fmla="*/ 199 h 979"/>
                  <a:gd name="T10" fmla="*/ 1707 w 1800"/>
                  <a:gd name="T11" fmla="*/ 234 h 979"/>
                  <a:gd name="T12" fmla="*/ 1674 w 1800"/>
                  <a:gd name="T13" fmla="*/ 269 h 979"/>
                  <a:gd name="T14" fmla="*/ 1639 w 1800"/>
                  <a:gd name="T15" fmla="*/ 301 h 979"/>
                  <a:gd name="T16" fmla="*/ 1598 w 1800"/>
                  <a:gd name="T17" fmla="*/ 332 h 979"/>
                  <a:gd name="T18" fmla="*/ 1552 w 1800"/>
                  <a:gd name="T19" fmla="*/ 362 h 979"/>
                  <a:gd name="T20" fmla="*/ 1469 w 1800"/>
                  <a:gd name="T21" fmla="*/ 407 h 979"/>
                  <a:gd name="T22" fmla="*/ 1395 w 1800"/>
                  <a:gd name="T23" fmla="*/ 438 h 979"/>
                  <a:gd name="T24" fmla="*/ 1321 w 1800"/>
                  <a:gd name="T25" fmla="*/ 463 h 979"/>
                  <a:gd name="T26" fmla="*/ 1260 w 1800"/>
                  <a:gd name="T27" fmla="*/ 480 h 979"/>
                  <a:gd name="T28" fmla="*/ 1197 w 1800"/>
                  <a:gd name="T29" fmla="*/ 494 h 979"/>
                  <a:gd name="T30" fmla="*/ 1116 w 1800"/>
                  <a:gd name="T31" fmla="*/ 508 h 979"/>
                  <a:gd name="T32" fmla="*/ 1032 w 1800"/>
                  <a:gd name="T33" fmla="*/ 518 h 979"/>
                  <a:gd name="T34" fmla="*/ 962 w 1800"/>
                  <a:gd name="T35" fmla="*/ 522 h 979"/>
                  <a:gd name="T36" fmla="*/ 895 w 1800"/>
                  <a:gd name="T37" fmla="*/ 523 h 979"/>
                  <a:gd name="T38" fmla="*/ 829 w 1800"/>
                  <a:gd name="T39" fmla="*/ 521 h 979"/>
                  <a:gd name="T40" fmla="*/ 762 w 1800"/>
                  <a:gd name="T41" fmla="*/ 516 h 979"/>
                  <a:gd name="T42" fmla="*/ 689 w 1800"/>
                  <a:gd name="T43" fmla="*/ 508 h 979"/>
                  <a:gd name="T44" fmla="*/ 624 w 1800"/>
                  <a:gd name="T45" fmla="*/ 497 h 979"/>
                  <a:gd name="T46" fmla="*/ 558 w 1800"/>
                  <a:gd name="T47" fmla="*/ 483 h 979"/>
                  <a:gd name="T48" fmla="*/ 481 w 1800"/>
                  <a:gd name="T49" fmla="*/ 462 h 979"/>
                  <a:gd name="T50" fmla="*/ 401 w 1800"/>
                  <a:gd name="T51" fmla="*/ 434 h 979"/>
                  <a:gd name="T52" fmla="*/ 350 w 1800"/>
                  <a:gd name="T53" fmla="*/ 413 h 979"/>
                  <a:gd name="T54" fmla="*/ 300 w 1800"/>
                  <a:gd name="T55" fmla="*/ 388 h 979"/>
                  <a:gd name="T56" fmla="*/ 1 w 1800"/>
                  <a:gd name="T57" fmla="*/ 456 h 979"/>
                  <a:gd name="T58" fmla="*/ 315 w 1800"/>
                  <a:gd name="T59" fmla="*/ 853 h 979"/>
                  <a:gd name="T60" fmla="*/ 366 w 1800"/>
                  <a:gd name="T61" fmla="*/ 877 h 979"/>
                  <a:gd name="T62" fmla="*/ 419 w 1800"/>
                  <a:gd name="T63" fmla="*/ 897 h 979"/>
                  <a:gd name="T64" fmla="*/ 504 w 1800"/>
                  <a:gd name="T65" fmla="*/ 925 h 979"/>
                  <a:gd name="T66" fmla="*/ 557 w 1800"/>
                  <a:gd name="T67" fmla="*/ 939 h 979"/>
                  <a:gd name="T68" fmla="*/ 614 w 1800"/>
                  <a:gd name="T69" fmla="*/ 952 h 979"/>
                  <a:gd name="T70" fmla="*/ 683 w 1800"/>
                  <a:gd name="T71" fmla="*/ 963 h 979"/>
                  <a:gd name="T72" fmla="*/ 738 w 1800"/>
                  <a:gd name="T73" fmla="*/ 970 h 979"/>
                  <a:gd name="T74" fmla="*/ 796 w 1800"/>
                  <a:gd name="T75" fmla="*/ 975 h 979"/>
                  <a:gd name="T76" fmla="*/ 861 w 1800"/>
                  <a:gd name="T77" fmla="*/ 978 h 979"/>
                  <a:gd name="T78" fmla="*/ 916 w 1800"/>
                  <a:gd name="T79" fmla="*/ 979 h 979"/>
                  <a:gd name="T80" fmla="*/ 975 w 1800"/>
                  <a:gd name="T81" fmla="*/ 977 h 979"/>
                  <a:gd name="T82" fmla="*/ 1054 w 1800"/>
                  <a:gd name="T83" fmla="*/ 972 h 979"/>
                  <a:gd name="T84" fmla="*/ 1114 w 1800"/>
                  <a:gd name="T85" fmla="*/ 964 h 979"/>
                  <a:gd name="T86" fmla="*/ 1186 w 1800"/>
                  <a:gd name="T87" fmla="*/ 952 h 979"/>
                  <a:gd name="T88" fmla="*/ 1249 w 1800"/>
                  <a:gd name="T89" fmla="*/ 939 h 979"/>
                  <a:gd name="T90" fmla="*/ 1315 w 1800"/>
                  <a:gd name="T91" fmla="*/ 921 h 979"/>
                  <a:gd name="T92" fmla="*/ 1370 w 1800"/>
                  <a:gd name="T93" fmla="*/ 903 h 979"/>
                  <a:gd name="T94" fmla="*/ 1446 w 1800"/>
                  <a:gd name="T95" fmla="*/ 873 h 979"/>
                  <a:gd name="T96" fmla="*/ 1517 w 1800"/>
                  <a:gd name="T97" fmla="*/ 838 h 979"/>
                  <a:gd name="T98" fmla="*/ 1574 w 1800"/>
                  <a:gd name="T99" fmla="*/ 803 h 979"/>
                  <a:gd name="T100" fmla="*/ 1618 w 1800"/>
                  <a:gd name="T101" fmla="*/ 772 h 979"/>
                  <a:gd name="T102" fmla="*/ 1657 w 1800"/>
                  <a:gd name="T103" fmla="*/ 740 h 979"/>
                  <a:gd name="T104" fmla="*/ 1685 w 1800"/>
                  <a:gd name="T105" fmla="*/ 713 h 979"/>
                  <a:gd name="T106" fmla="*/ 1714 w 1800"/>
                  <a:gd name="T107" fmla="*/ 680 h 979"/>
                  <a:gd name="T108" fmla="*/ 1733 w 1800"/>
                  <a:gd name="T109" fmla="*/ 655 h 979"/>
                  <a:gd name="T110" fmla="*/ 1754 w 1800"/>
                  <a:gd name="T111" fmla="*/ 621 h 979"/>
                  <a:gd name="T112" fmla="*/ 1773 w 1800"/>
                  <a:gd name="T113" fmla="*/ 582 h 979"/>
                  <a:gd name="T114" fmla="*/ 1786 w 1800"/>
                  <a:gd name="T115" fmla="*/ 547 h 979"/>
                  <a:gd name="T116" fmla="*/ 1793 w 1800"/>
                  <a:gd name="T117" fmla="*/ 516 h 979"/>
                  <a:gd name="T118" fmla="*/ 1798 w 1800"/>
                  <a:gd name="T119" fmla="*/ 478 h 9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800" h="979">
                    <a:moveTo>
                      <a:pt x="1799" y="15"/>
                    </a:moveTo>
                    <a:cubicBezTo>
                      <a:pt x="1799" y="17"/>
                      <a:pt x="1799" y="19"/>
                      <a:pt x="1799" y="22"/>
                    </a:cubicBezTo>
                    <a:cubicBezTo>
                      <a:pt x="1799" y="24"/>
                      <a:pt x="1799" y="26"/>
                      <a:pt x="1799" y="28"/>
                    </a:cubicBezTo>
                    <a:cubicBezTo>
                      <a:pt x="1798" y="30"/>
                      <a:pt x="1798" y="32"/>
                      <a:pt x="1798" y="34"/>
                    </a:cubicBezTo>
                    <a:cubicBezTo>
                      <a:pt x="1798" y="36"/>
                      <a:pt x="1798" y="38"/>
                      <a:pt x="1797" y="40"/>
                    </a:cubicBezTo>
                    <a:cubicBezTo>
                      <a:pt x="1797" y="43"/>
                      <a:pt x="1797" y="45"/>
                      <a:pt x="1796" y="47"/>
                    </a:cubicBezTo>
                    <a:cubicBezTo>
                      <a:pt x="1796" y="49"/>
                      <a:pt x="1796" y="51"/>
                      <a:pt x="1796" y="53"/>
                    </a:cubicBezTo>
                    <a:cubicBezTo>
                      <a:pt x="1795" y="55"/>
                      <a:pt x="1795" y="57"/>
                      <a:pt x="1794" y="60"/>
                    </a:cubicBezTo>
                    <a:cubicBezTo>
                      <a:pt x="1794" y="62"/>
                      <a:pt x="1794" y="64"/>
                      <a:pt x="1793" y="65"/>
                    </a:cubicBezTo>
                    <a:cubicBezTo>
                      <a:pt x="1793" y="68"/>
                      <a:pt x="1792" y="70"/>
                      <a:pt x="1792" y="72"/>
                    </a:cubicBezTo>
                    <a:cubicBezTo>
                      <a:pt x="1791" y="74"/>
                      <a:pt x="1791" y="76"/>
                      <a:pt x="1790" y="78"/>
                    </a:cubicBezTo>
                    <a:cubicBezTo>
                      <a:pt x="1790" y="80"/>
                      <a:pt x="1789" y="83"/>
                      <a:pt x="1789" y="85"/>
                    </a:cubicBezTo>
                    <a:cubicBezTo>
                      <a:pt x="1788" y="87"/>
                      <a:pt x="1788" y="89"/>
                      <a:pt x="1787" y="90"/>
                    </a:cubicBezTo>
                    <a:cubicBezTo>
                      <a:pt x="1786" y="93"/>
                      <a:pt x="1786" y="95"/>
                      <a:pt x="1785" y="98"/>
                    </a:cubicBezTo>
                    <a:cubicBezTo>
                      <a:pt x="1784" y="99"/>
                      <a:pt x="1784" y="101"/>
                      <a:pt x="1783" y="103"/>
                    </a:cubicBezTo>
                    <a:cubicBezTo>
                      <a:pt x="1782" y="105"/>
                      <a:pt x="1782" y="108"/>
                      <a:pt x="1781" y="110"/>
                    </a:cubicBezTo>
                    <a:cubicBezTo>
                      <a:pt x="1780" y="112"/>
                      <a:pt x="1779" y="114"/>
                      <a:pt x="1779" y="115"/>
                    </a:cubicBezTo>
                    <a:cubicBezTo>
                      <a:pt x="1778" y="119"/>
                      <a:pt x="1776" y="122"/>
                      <a:pt x="1775" y="126"/>
                    </a:cubicBezTo>
                    <a:cubicBezTo>
                      <a:pt x="1774" y="127"/>
                      <a:pt x="1774" y="127"/>
                      <a:pt x="1774" y="128"/>
                    </a:cubicBezTo>
                    <a:cubicBezTo>
                      <a:pt x="1772" y="132"/>
                      <a:pt x="1770" y="136"/>
                      <a:pt x="1768" y="140"/>
                    </a:cubicBezTo>
                    <a:cubicBezTo>
                      <a:pt x="1768" y="142"/>
                      <a:pt x="1767" y="143"/>
                      <a:pt x="1766" y="144"/>
                    </a:cubicBezTo>
                    <a:cubicBezTo>
                      <a:pt x="1765" y="147"/>
                      <a:pt x="1764" y="150"/>
                      <a:pt x="1762" y="153"/>
                    </a:cubicBezTo>
                    <a:cubicBezTo>
                      <a:pt x="1761" y="154"/>
                      <a:pt x="1761" y="156"/>
                      <a:pt x="1760" y="157"/>
                    </a:cubicBezTo>
                    <a:cubicBezTo>
                      <a:pt x="1758" y="160"/>
                      <a:pt x="1757" y="162"/>
                      <a:pt x="1756" y="165"/>
                    </a:cubicBezTo>
                    <a:cubicBezTo>
                      <a:pt x="1754" y="168"/>
                      <a:pt x="1752" y="172"/>
                      <a:pt x="1750" y="175"/>
                    </a:cubicBezTo>
                    <a:cubicBezTo>
                      <a:pt x="1749" y="176"/>
                      <a:pt x="1749" y="176"/>
                      <a:pt x="1749" y="177"/>
                    </a:cubicBezTo>
                    <a:cubicBezTo>
                      <a:pt x="1747" y="180"/>
                      <a:pt x="1744" y="184"/>
                      <a:pt x="1742" y="187"/>
                    </a:cubicBezTo>
                    <a:cubicBezTo>
                      <a:pt x="1742" y="188"/>
                      <a:pt x="1742" y="188"/>
                      <a:pt x="1741" y="189"/>
                    </a:cubicBezTo>
                    <a:cubicBezTo>
                      <a:pt x="1739" y="192"/>
                      <a:pt x="1737" y="195"/>
                      <a:pt x="1734" y="199"/>
                    </a:cubicBezTo>
                    <a:cubicBezTo>
                      <a:pt x="1734" y="199"/>
                      <a:pt x="1734" y="199"/>
                      <a:pt x="1734" y="199"/>
                    </a:cubicBezTo>
                    <a:cubicBezTo>
                      <a:pt x="1731" y="203"/>
                      <a:pt x="1729" y="206"/>
                      <a:pt x="1726" y="210"/>
                    </a:cubicBezTo>
                    <a:cubicBezTo>
                      <a:pt x="1726" y="210"/>
                      <a:pt x="1726" y="211"/>
                      <a:pt x="1725" y="212"/>
                    </a:cubicBezTo>
                    <a:cubicBezTo>
                      <a:pt x="1723" y="215"/>
                      <a:pt x="1720" y="218"/>
                      <a:pt x="1717" y="221"/>
                    </a:cubicBezTo>
                    <a:cubicBezTo>
                      <a:pt x="1717" y="222"/>
                      <a:pt x="1716" y="223"/>
                      <a:pt x="1715" y="224"/>
                    </a:cubicBezTo>
                    <a:cubicBezTo>
                      <a:pt x="1713" y="227"/>
                      <a:pt x="1711" y="230"/>
                      <a:pt x="1708" y="233"/>
                    </a:cubicBezTo>
                    <a:cubicBezTo>
                      <a:pt x="1708" y="233"/>
                      <a:pt x="1707" y="234"/>
                      <a:pt x="1707" y="234"/>
                    </a:cubicBezTo>
                    <a:cubicBezTo>
                      <a:pt x="1704" y="238"/>
                      <a:pt x="1701" y="241"/>
                      <a:pt x="1698" y="244"/>
                    </a:cubicBezTo>
                    <a:cubicBezTo>
                      <a:pt x="1697" y="245"/>
                      <a:pt x="1697" y="246"/>
                      <a:pt x="1696" y="247"/>
                    </a:cubicBezTo>
                    <a:cubicBezTo>
                      <a:pt x="1693" y="250"/>
                      <a:pt x="1691" y="252"/>
                      <a:pt x="1688" y="255"/>
                    </a:cubicBezTo>
                    <a:cubicBezTo>
                      <a:pt x="1687" y="256"/>
                      <a:pt x="1687" y="256"/>
                      <a:pt x="1686" y="257"/>
                    </a:cubicBezTo>
                    <a:cubicBezTo>
                      <a:pt x="1683" y="260"/>
                      <a:pt x="1680" y="263"/>
                      <a:pt x="1677" y="267"/>
                    </a:cubicBezTo>
                    <a:cubicBezTo>
                      <a:pt x="1676" y="267"/>
                      <a:pt x="1675" y="268"/>
                      <a:pt x="1674" y="269"/>
                    </a:cubicBezTo>
                    <a:cubicBezTo>
                      <a:pt x="1672" y="272"/>
                      <a:pt x="1669" y="274"/>
                      <a:pt x="1666" y="277"/>
                    </a:cubicBezTo>
                    <a:cubicBezTo>
                      <a:pt x="1665" y="278"/>
                      <a:pt x="1665" y="278"/>
                      <a:pt x="1664" y="279"/>
                    </a:cubicBezTo>
                    <a:cubicBezTo>
                      <a:pt x="1662" y="281"/>
                      <a:pt x="1660" y="282"/>
                      <a:pt x="1658" y="284"/>
                    </a:cubicBezTo>
                    <a:cubicBezTo>
                      <a:pt x="1656" y="286"/>
                      <a:pt x="1654" y="288"/>
                      <a:pt x="1652" y="290"/>
                    </a:cubicBezTo>
                    <a:cubicBezTo>
                      <a:pt x="1650" y="292"/>
                      <a:pt x="1648" y="293"/>
                      <a:pt x="1646" y="295"/>
                    </a:cubicBezTo>
                    <a:cubicBezTo>
                      <a:pt x="1644" y="297"/>
                      <a:pt x="1641" y="299"/>
                      <a:pt x="1639" y="301"/>
                    </a:cubicBezTo>
                    <a:cubicBezTo>
                      <a:pt x="1637" y="302"/>
                      <a:pt x="1635" y="304"/>
                      <a:pt x="1633" y="306"/>
                    </a:cubicBezTo>
                    <a:cubicBezTo>
                      <a:pt x="1631" y="308"/>
                      <a:pt x="1628" y="310"/>
                      <a:pt x="1626" y="311"/>
                    </a:cubicBezTo>
                    <a:cubicBezTo>
                      <a:pt x="1624" y="313"/>
                      <a:pt x="1621" y="315"/>
                      <a:pt x="1619" y="316"/>
                    </a:cubicBezTo>
                    <a:cubicBezTo>
                      <a:pt x="1617" y="318"/>
                      <a:pt x="1614" y="320"/>
                      <a:pt x="1612" y="322"/>
                    </a:cubicBezTo>
                    <a:cubicBezTo>
                      <a:pt x="1610" y="324"/>
                      <a:pt x="1608" y="325"/>
                      <a:pt x="1605" y="327"/>
                    </a:cubicBezTo>
                    <a:cubicBezTo>
                      <a:pt x="1603" y="329"/>
                      <a:pt x="1600" y="330"/>
                      <a:pt x="1598" y="332"/>
                    </a:cubicBezTo>
                    <a:cubicBezTo>
                      <a:pt x="1595" y="334"/>
                      <a:pt x="1593" y="336"/>
                      <a:pt x="1591" y="337"/>
                    </a:cubicBezTo>
                    <a:cubicBezTo>
                      <a:pt x="1588" y="339"/>
                      <a:pt x="1586" y="341"/>
                      <a:pt x="1583" y="343"/>
                    </a:cubicBezTo>
                    <a:cubicBezTo>
                      <a:pt x="1581" y="344"/>
                      <a:pt x="1578" y="346"/>
                      <a:pt x="1576" y="347"/>
                    </a:cubicBezTo>
                    <a:cubicBezTo>
                      <a:pt x="1573" y="349"/>
                      <a:pt x="1570" y="351"/>
                      <a:pt x="1568" y="353"/>
                    </a:cubicBezTo>
                    <a:cubicBezTo>
                      <a:pt x="1565" y="354"/>
                      <a:pt x="1563" y="356"/>
                      <a:pt x="1560" y="357"/>
                    </a:cubicBezTo>
                    <a:cubicBezTo>
                      <a:pt x="1557" y="359"/>
                      <a:pt x="1555" y="361"/>
                      <a:pt x="1552" y="362"/>
                    </a:cubicBezTo>
                    <a:cubicBezTo>
                      <a:pt x="1547" y="365"/>
                      <a:pt x="1543" y="368"/>
                      <a:pt x="1538" y="370"/>
                    </a:cubicBezTo>
                    <a:cubicBezTo>
                      <a:pt x="1532" y="374"/>
                      <a:pt x="1525" y="378"/>
                      <a:pt x="1518" y="382"/>
                    </a:cubicBezTo>
                    <a:cubicBezTo>
                      <a:pt x="1516" y="383"/>
                      <a:pt x="1514" y="384"/>
                      <a:pt x="1512" y="385"/>
                    </a:cubicBezTo>
                    <a:cubicBezTo>
                      <a:pt x="1507" y="388"/>
                      <a:pt x="1501" y="391"/>
                      <a:pt x="1496" y="393"/>
                    </a:cubicBezTo>
                    <a:cubicBezTo>
                      <a:pt x="1494" y="394"/>
                      <a:pt x="1492" y="395"/>
                      <a:pt x="1490" y="396"/>
                    </a:cubicBezTo>
                    <a:cubicBezTo>
                      <a:pt x="1483" y="400"/>
                      <a:pt x="1476" y="403"/>
                      <a:pt x="1469" y="407"/>
                    </a:cubicBezTo>
                    <a:cubicBezTo>
                      <a:pt x="1468" y="407"/>
                      <a:pt x="1467" y="408"/>
                      <a:pt x="1465" y="408"/>
                    </a:cubicBezTo>
                    <a:cubicBezTo>
                      <a:pt x="1459" y="411"/>
                      <a:pt x="1453" y="414"/>
                      <a:pt x="1447" y="417"/>
                    </a:cubicBezTo>
                    <a:cubicBezTo>
                      <a:pt x="1445" y="418"/>
                      <a:pt x="1443" y="419"/>
                      <a:pt x="1440" y="420"/>
                    </a:cubicBezTo>
                    <a:cubicBezTo>
                      <a:pt x="1435" y="422"/>
                      <a:pt x="1428" y="425"/>
                      <a:pt x="1422" y="427"/>
                    </a:cubicBezTo>
                    <a:cubicBezTo>
                      <a:pt x="1421" y="428"/>
                      <a:pt x="1419" y="429"/>
                      <a:pt x="1418" y="429"/>
                    </a:cubicBezTo>
                    <a:cubicBezTo>
                      <a:pt x="1410" y="432"/>
                      <a:pt x="1403" y="435"/>
                      <a:pt x="1395" y="438"/>
                    </a:cubicBezTo>
                    <a:cubicBezTo>
                      <a:pt x="1393" y="439"/>
                      <a:pt x="1391" y="439"/>
                      <a:pt x="1390" y="440"/>
                    </a:cubicBezTo>
                    <a:cubicBezTo>
                      <a:pt x="1384" y="442"/>
                      <a:pt x="1378" y="445"/>
                      <a:pt x="1372" y="447"/>
                    </a:cubicBezTo>
                    <a:cubicBezTo>
                      <a:pt x="1369" y="448"/>
                      <a:pt x="1367" y="448"/>
                      <a:pt x="1365" y="449"/>
                    </a:cubicBezTo>
                    <a:cubicBezTo>
                      <a:pt x="1357" y="452"/>
                      <a:pt x="1350" y="454"/>
                      <a:pt x="1343" y="457"/>
                    </a:cubicBezTo>
                    <a:cubicBezTo>
                      <a:pt x="1342" y="457"/>
                      <a:pt x="1342" y="457"/>
                      <a:pt x="1341" y="457"/>
                    </a:cubicBezTo>
                    <a:cubicBezTo>
                      <a:pt x="1334" y="459"/>
                      <a:pt x="1328" y="461"/>
                      <a:pt x="1321" y="463"/>
                    </a:cubicBezTo>
                    <a:cubicBezTo>
                      <a:pt x="1320" y="464"/>
                      <a:pt x="1318" y="464"/>
                      <a:pt x="1317" y="465"/>
                    </a:cubicBezTo>
                    <a:cubicBezTo>
                      <a:pt x="1311" y="466"/>
                      <a:pt x="1306" y="468"/>
                      <a:pt x="1301" y="469"/>
                    </a:cubicBezTo>
                    <a:cubicBezTo>
                      <a:pt x="1298" y="470"/>
                      <a:pt x="1296" y="471"/>
                      <a:pt x="1293" y="471"/>
                    </a:cubicBezTo>
                    <a:cubicBezTo>
                      <a:pt x="1289" y="473"/>
                      <a:pt x="1285" y="474"/>
                      <a:pt x="1280" y="475"/>
                    </a:cubicBezTo>
                    <a:cubicBezTo>
                      <a:pt x="1278" y="476"/>
                      <a:pt x="1275" y="476"/>
                      <a:pt x="1272" y="477"/>
                    </a:cubicBezTo>
                    <a:cubicBezTo>
                      <a:pt x="1268" y="478"/>
                      <a:pt x="1264" y="479"/>
                      <a:pt x="1260" y="480"/>
                    </a:cubicBezTo>
                    <a:cubicBezTo>
                      <a:pt x="1257" y="481"/>
                      <a:pt x="1254" y="482"/>
                      <a:pt x="1251" y="483"/>
                    </a:cubicBezTo>
                    <a:cubicBezTo>
                      <a:pt x="1247" y="483"/>
                      <a:pt x="1243" y="484"/>
                      <a:pt x="1239" y="485"/>
                    </a:cubicBezTo>
                    <a:cubicBezTo>
                      <a:pt x="1236" y="486"/>
                      <a:pt x="1233" y="487"/>
                      <a:pt x="1230" y="487"/>
                    </a:cubicBezTo>
                    <a:cubicBezTo>
                      <a:pt x="1226" y="488"/>
                      <a:pt x="1222" y="489"/>
                      <a:pt x="1218" y="490"/>
                    </a:cubicBezTo>
                    <a:cubicBezTo>
                      <a:pt x="1215" y="491"/>
                      <a:pt x="1212" y="491"/>
                      <a:pt x="1208" y="492"/>
                    </a:cubicBezTo>
                    <a:cubicBezTo>
                      <a:pt x="1205" y="493"/>
                      <a:pt x="1201" y="494"/>
                      <a:pt x="1197" y="494"/>
                    </a:cubicBezTo>
                    <a:cubicBezTo>
                      <a:pt x="1194" y="495"/>
                      <a:pt x="1190" y="496"/>
                      <a:pt x="1187" y="496"/>
                    </a:cubicBezTo>
                    <a:cubicBezTo>
                      <a:pt x="1183" y="497"/>
                      <a:pt x="1179" y="498"/>
                      <a:pt x="1176" y="499"/>
                    </a:cubicBezTo>
                    <a:cubicBezTo>
                      <a:pt x="1173" y="499"/>
                      <a:pt x="1170" y="500"/>
                      <a:pt x="1167" y="500"/>
                    </a:cubicBezTo>
                    <a:cubicBezTo>
                      <a:pt x="1161" y="501"/>
                      <a:pt x="1154" y="502"/>
                      <a:pt x="1147" y="503"/>
                    </a:cubicBezTo>
                    <a:cubicBezTo>
                      <a:pt x="1145" y="504"/>
                      <a:pt x="1143" y="504"/>
                      <a:pt x="1141" y="504"/>
                    </a:cubicBezTo>
                    <a:cubicBezTo>
                      <a:pt x="1133" y="506"/>
                      <a:pt x="1124" y="507"/>
                      <a:pt x="1116" y="508"/>
                    </a:cubicBezTo>
                    <a:cubicBezTo>
                      <a:pt x="1114" y="508"/>
                      <a:pt x="1112" y="509"/>
                      <a:pt x="1110" y="509"/>
                    </a:cubicBezTo>
                    <a:cubicBezTo>
                      <a:pt x="1103" y="510"/>
                      <a:pt x="1096" y="511"/>
                      <a:pt x="1089" y="512"/>
                    </a:cubicBezTo>
                    <a:cubicBezTo>
                      <a:pt x="1087" y="512"/>
                      <a:pt x="1084" y="512"/>
                      <a:pt x="1082" y="513"/>
                    </a:cubicBezTo>
                    <a:cubicBezTo>
                      <a:pt x="1075" y="513"/>
                      <a:pt x="1067" y="514"/>
                      <a:pt x="1060" y="515"/>
                    </a:cubicBezTo>
                    <a:cubicBezTo>
                      <a:pt x="1059" y="515"/>
                      <a:pt x="1057" y="515"/>
                      <a:pt x="1055" y="515"/>
                    </a:cubicBezTo>
                    <a:cubicBezTo>
                      <a:pt x="1048" y="516"/>
                      <a:pt x="1040" y="517"/>
                      <a:pt x="1032" y="518"/>
                    </a:cubicBezTo>
                    <a:cubicBezTo>
                      <a:pt x="1031" y="518"/>
                      <a:pt x="1030" y="518"/>
                      <a:pt x="1028" y="518"/>
                    </a:cubicBezTo>
                    <a:cubicBezTo>
                      <a:pt x="1022" y="518"/>
                      <a:pt x="1015" y="519"/>
                      <a:pt x="1009" y="519"/>
                    </a:cubicBezTo>
                    <a:cubicBezTo>
                      <a:pt x="1006" y="519"/>
                      <a:pt x="1003" y="520"/>
                      <a:pt x="1001" y="520"/>
                    </a:cubicBezTo>
                    <a:cubicBezTo>
                      <a:pt x="996" y="520"/>
                      <a:pt x="991" y="520"/>
                      <a:pt x="985" y="521"/>
                    </a:cubicBezTo>
                    <a:cubicBezTo>
                      <a:pt x="982" y="521"/>
                      <a:pt x="979" y="521"/>
                      <a:pt x="976" y="521"/>
                    </a:cubicBezTo>
                    <a:cubicBezTo>
                      <a:pt x="972" y="521"/>
                      <a:pt x="967" y="522"/>
                      <a:pt x="962" y="522"/>
                    </a:cubicBezTo>
                    <a:cubicBezTo>
                      <a:pt x="959" y="522"/>
                      <a:pt x="955" y="522"/>
                      <a:pt x="952" y="522"/>
                    </a:cubicBezTo>
                    <a:cubicBezTo>
                      <a:pt x="948" y="522"/>
                      <a:pt x="944" y="522"/>
                      <a:pt x="940" y="522"/>
                    </a:cubicBezTo>
                    <a:cubicBezTo>
                      <a:pt x="937" y="522"/>
                      <a:pt x="933" y="523"/>
                      <a:pt x="930" y="523"/>
                    </a:cubicBezTo>
                    <a:cubicBezTo>
                      <a:pt x="926" y="523"/>
                      <a:pt x="922" y="523"/>
                      <a:pt x="917" y="523"/>
                    </a:cubicBezTo>
                    <a:cubicBezTo>
                      <a:pt x="914" y="523"/>
                      <a:pt x="911" y="523"/>
                      <a:pt x="907" y="523"/>
                    </a:cubicBezTo>
                    <a:cubicBezTo>
                      <a:pt x="903" y="523"/>
                      <a:pt x="899" y="523"/>
                      <a:pt x="895" y="523"/>
                    </a:cubicBezTo>
                    <a:cubicBezTo>
                      <a:pt x="892" y="523"/>
                      <a:pt x="888" y="523"/>
                      <a:pt x="885" y="523"/>
                    </a:cubicBezTo>
                    <a:cubicBezTo>
                      <a:pt x="881" y="523"/>
                      <a:pt x="877" y="523"/>
                      <a:pt x="872" y="523"/>
                    </a:cubicBezTo>
                    <a:cubicBezTo>
                      <a:pt x="869" y="522"/>
                      <a:pt x="866" y="522"/>
                      <a:pt x="863" y="522"/>
                    </a:cubicBezTo>
                    <a:cubicBezTo>
                      <a:pt x="859" y="522"/>
                      <a:pt x="855" y="522"/>
                      <a:pt x="851" y="522"/>
                    </a:cubicBezTo>
                    <a:cubicBezTo>
                      <a:pt x="848" y="522"/>
                      <a:pt x="844" y="522"/>
                      <a:pt x="841" y="522"/>
                    </a:cubicBezTo>
                    <a:cubicBezTo>
                      <a:pt x="837" y="521"/>
                      <a:pt x="833" y="521"/>
                      <a:pt x="829" y="521"/>
                    </a:cubicBezTo>
                    <a:cubicBezTo>
                      <a:pt x="826" y="521"/>
                      <a:pt x="822" y="521"/>
                      <a:pt x="819" y="521"/>
                    </a:cubicBezTo>
                    <a:cubicBezTo>
                      <a:pt x="815" y="520"/>
                      <a:pt x="811" y="520"/>
                      <a:pt x="807" y="520"/>
                    </a:cubicBezTo>
                    <a:cubicBezTo>
                      <a:pt x="804" y="520"/>
                      <a:pt x="800" y="519"/>
                      <a:pt x="797" y="519"/>
                    </a:cubicBezTo>
                    <a:cubicBezTo>
                      <a:pt x="793" y="519"/>
                      <a:pt x="789" y="519"/>
                      <a:pt x="785" y="518"/>
                    </a:cubicBezTo>
                    <a:cubicBezTo>
                      <a:pt x="782" y="518"/>
                      <a:pt x="779" y="518"/>
                      <a:pt x="776" y="518"/>
                    </a:cubicBezTo>
                    <a:cubicBezTo>
                      <a:pt x="771" y="517"/>
                      <a:pt x="767" y="517"/>
                      <a:pt x="762" y="516"/>
                    </a:cubicBezTo>
                    <a:cubicBezTo>
                      <a:pt x="760" y="516"/>
                      <a:pt x="757" y="516"/>
                      <a:pt x="754" y="516"/>
                    </a:cubicBezTo>
                    <a:cubicBezTo>
                      <a:pt x="749" y="515"/>
                      <a:pt x="744" y="515"/>
                      <a:pt x="739" y="514"/>
                    </a:cubicBezTo>
                    <a:cubicBezTo>
                      <a:pt x="737" y="514"/>
                      <a:pt x="734" y="514"/>
                      <a:pt x="732" y="513"/>
                    </a:cubicBezTo>
                    <a:cubicBezTo>
                      <a:pt x="725" y="513"/>
                      <a:pt x="718" y="512"/>
                      <a:pt x="711" y="511"/>
                    </a:cubicBezTo>
                    <a:cubicBezTo>
                      <a:pt x="710" y="511"/>
                      <a:pt x="709" y="511"/>
                      <a:pt x="708" y="510"/>
                    </a:cubicBezTo>
                    <a:cubicBezTo>
                      <a:pt x="702" y="510"/>
                      <a:pt x="696" y="509"/>
                      <a:pt x="689" y="508"/>
                    </a:cubicBezTo>
                    <a:cubicBezTo>
                      <a:pt x="688" y="508"/>
                      <a:pt x="686" y="507"/>
                      <a:pt x="684" y="507"/>
                    </a:cubicBezTo>
                    <a:cubicBezTo>
                      <a:pt x="678" y="506"/>
                      <a:pt x="673" y="506"/>
                      <a:pt x="668" y="505"/>
                    </a:cubicBezTo>
                    <a:cubicBezTo>
                      <a:pt x="665" y="504"/>
                      <a:pt x="662" y="504"/>
                      <a:pt x="659" y="503"/>
                    </a:cubicBezTo>
                    <a:cubicBezTo>
                      <a:pt x="655" y="503"/>
                      <a:pt x="650" y="502"/>
                      <a:pt x="646" y="501"/>
                    </a:cubicBezTo>
                    <a:cubicBezTo>
                      <a:pt x="643" y="501"/>
                      <a:pt x="640" y="500"/>
                      <a:pt x="637" y="500"/>
                    </a:cubicBezTo>
                    <a:cubicBezTo>
                      <a:pt x="633" y="499"/>
                      <a:pt x="629" y="498"/>
                      <a:pt x="624" y="497"/>
                    </a:cubicBezTo>
                    <a:cubicBezTo>
                      <a:pt x="621" y="497"/>
                      <a:pt x="618" y="496"/>
                      <a:pt x="615" y="495"/>
                    </a:cubicBezTo>
                    <a:cubicBezTo>
                      <a:pt x="611" y="495"/>
                      <a:pt x="607" y="494"/>
                      <a:pt x="603" y="493"/>
                    </a:cubicBezTo>
                    <a:cubicBezTo>
                      <a:pt x="600" y="492"/>
                      <a:pt x="597" y="492"/>
                      <a:pt x="594" y="491"/>
                    </a:cubicBezTo>
                    <a:cubicBezTo>
                      <a:pt x="590" y="490"/>
                      <a:pt x="585" y="489"/>
                      <a:pt x="580" y="488"/>
                    </a:cubicBezTo>
                    <a:cubicBezTo>
                      <a:pt x="577" y="487"/>
                      <a:pt x="574" y="487"/>
                      <a:pt x="571" y="486"/>
                    </a:cubicBezTo>
                    <a:cubicBezTo>
                      <a:pt x="567" y="485"/>
                      <a:pt x="562" y="484"/>
                      <a:pt x="558" y="483"/>
                    </a:cubicBezTo>
                    <a:cubicBezTo>
                      <a:pt x="555" y="482"/>
                      <a:pt x="552" y="482"/>
                      <a:pt x="549" y="481"/>
                    </a:cubicBezTo>
                    <a:cubicBezTo>
                      <a:pt x="544" y="480"/>
                      <a:pt x="540" y="478"/>
                      <a:pt x="535" y="477"/>
                    </a:cubicBezTo>
                    <a:cubicBezTo>
                      <a:pt x="532" y="477"/>
                      <a:pt x="530" y="476"/>
                      <a:pt x="527" y="475"/>
                    </a:cubicBezTo>
                    <a:cubicBezTo>
                      <a:pt x="521" y="474"/>
                      <a:pt x="516" y="472"/>
                      <a:pt x="510" y="470"/>
                    </a:cubicBezTo>
                    <a:cubicBezTo>
                      <a:pt x="508" y="470"/>
                      <a:pt x="507" y="470"/>
                      <a:pt x="506" y="469"/>
                    </a:cubicBezTo>
                    <a:cubicBezTo>
                      <a:pt x="497" y="467"/>
                      <a:pt x="489" y="464"/>
                      <a:pt x="481" y="462"/>
                    </a:cubicBezTo>
                    <a:cubicBezTo>
                      <a:pt x="479" y="461"/>
                      <a:pt x="476" y="461"/>
                      <a:pt x="474" y="460"/>
                    </a:cubicBezTo>
                    <a:cubicBezTo>
                      <a:pt x="468" y="458"/>
                      <a:pt x="461" y="456"/>
                      <a:pt x="454" y="453"/>
                    </a:cubicBezTo>
                    <a:cubicBezTo>
                      <a:pt x="453" y="453"/>
                      <a:pt x="451" y="452"/>
                      <a:pt x="449" y="452"/>
                    </a:cubicBezTo>
                    <a:cubicBezTo>
                      <a:pt x="441" y="449"/>
                      <a:pt x="433" y="446"/>
                      <a:pt x="425" y="443"/>
                    </a:cubicBezTo>
                    <a:cubicBezTo>
                      <a:pt x="423" y="443"/>
                      <a:pt x="422" y="442"/>
                      <a:pt x="420" y="441"/>
                    </a:cubicBezTo>
                    <a:cubicBezTo>
                      <a:pt x="413" y="439"/>
                      <a:pt x="407" y="436"/>
                      <a:pt x="401" y="434"/>
                    </a:cubicBezTo>
                    <a:cubicBezTo>
                      <a:pt x="398" y="433"/>
                      <a:pt x="396" y="432"/>
                      <a:pt x="393" y="431"/>
                    </a:cubicBezTo>
                    <a:cubicBezTo>
                      <a:pt x="391" y="430"/>
                      <a:pt x="388" y="429"/>
                      <a:pt x="386" y="428"/>
                    </a:cubicBezTo>
                    <a:cubicBezTo>
                      <a:pt x="382" y="427"/>
                      <a:pt x="379" y="425"/>
                      <a:pt x="376" y="424"/>
                    </a:cubicBezTo>
                    <a:cubicBezTo>
                      <a:pt x="373" y="423"/>
                      <a:pt x="370" y="422"/>
                      <a:pt x="368" y="420"/>
                    </a:cubicBezTo>
                    <a:cubicBezTo>
                      <a:pt x="364" y="419"/>
                      <a:pt x="361" y="418"/>
                      <a:pt x="358" y="416"/>
                    </a:cubicBezTo>
                    <a:cubicBezTo>
                      <a:pt x="355" y="415"/>
                      <a:pt x="353" y="414"/>
                      <a:pt x="350" y="413"/>
                    </a:cubicBezTo>
                    <a:cubicBezTo>
                      <a:pt x="347" y="411"/>
                      <a:pt x="344" y="410"/>
                      <a:pt x="341" y="408"/>
                    </a:cubicBezTo>
                    <a:cubicBezTo>
                      <a:pt x="338" y="407"/>
                      <a:pt x="336" y="406"/>
                      <a:pt x="333" y="405"/>
                    </a:cubicBezTo>
                    <a:cubicBezTo>
                      <a:pt x="330" y="403"/>
                      <a:pt x="327" y="402"/>
                      <a:pt x="323" y="400"/>
                    </a:cubicBezTo>
                    <a:cubicBezTo>
                      <a:pt x="321" y="399"/>
                      <a:pt x="319" y="398"/>
                      <a:pt x="316" y="397"/>
                    </a:cubicBezTo>
                    <a:cubicBezTo>
                      <a:pt x="313" y="395"/>
                      <a:pt x="310" y="393"/>
                      <a:pt x="306" y="392"/>
                    </a:cubicBezTo>
                    <a:cubicBezTo>
                      <a:pt x="304" y="390"/>
                      <a:pt x="302" y="389"/>
                      <a:pt x="300" y="388"/>
                    </a:cubicBezTo>
                    <a:cubicBezTo>
                      <a:pt x="296" y="386"/>
                      <a:pt x="292" y="384"/>
                      <a:pt x="289" y="382"/>
                    </a:cubicBezTo>
                    <a:cubicBezTo>
                      <a:pt x="287" y="381"/>
                      <a:pt x="285" y="380"/>
                      <a:pt x="283" y="379"/>
                    </a:cubicBezTo>
                    <a:cubicBezTo>
                      <a:pt x="278" y="376"/>
                      <a:pt x="273" y="373"/>
                      <a:pt x="267" y="370"/>
                    </a:cubicBezTo>
                    <a:cubicBezTo>
                      <a:pt x="134" y="294"/>
                      <a:pt x="51" y="199"/>
                      <a:pt x="18" y="100"/>
                    </a:cubicBezTo>
                    <a:cubicBezTo>
                      <a:pt x="7" y="67"/>
                      <a:pt x="2" y="33"/>
                      <a:pt x="2" y="0"/>
                    </a:cubicBezTo>
                    <a:cubicBezTo>
                      <a:pt x="1" y="456"/>
                      <a:pt x="1" y="456"/>
                      <a:pt x="1" y="456"/>
                    </a:cubicBezTo>
                    <a:cubicBezTo>
                      <a:pt x="0" y="590"/>
                      <a:pt x="89" y="724"/>
                      <a:pt x="266" y="827"/>
                    </a:cubicBezTo>
                    <a:cubicBezTo>
                      <a:pt x="271" y="830"/>
                      <a:pt x="277" y="833"/>
                      <a:pt x="282" y="836"/>
                    </a:cubicBezTo>
                    <a:cubicBezTo>
                      <a:pt x="284" y="837"/>
                      <a:pt x="286" y="837"/>
                      <a:pt x="287" y="838"/>
                    </a:cubicBezTo>
                    <a:cubicBezTo>
                      <a:pt x="291" y="840"/>
                      <a:pt x="295" y="842"/>
                      <a:pt x="298" y="844"/>
                    </a:cubicBezTo>
                    <a:cubicBezTo>
                      <a:pt x="301" y="845"/>
                      <a:pt x="303" y="847"/>
                      <a:pt x="305" y="848"/>
                    </a:cubicBezTo>
                    <a:cubicBezTo>
                      <a:pt x="308" y="849"/>
                      <a:pt x="312" y="851"/>
                      <a:pt x="315" y="853"/>
                    </a:cubicBezTo>
                    <a:cubicBezTo>
                      <a:pt x="317" y="854"/>
                      <a:pt x="320" y="855"/>
                      <a:pt x="322" y="856"/>
                    </a:cubicBezTo>
                    <a:cubicBezTo>
                      <a:pt x="325" y="858"/>
                      <a:pt x="329" y="859"/>
                      <a:pt x="332" y="861"/>
                    </a:cubicBezTo>
                    <a:cubicBezTo>
                      <a:pt x="334" y="862"/>
                      <a:pt x="337" y="863"/>
                      <a:pt x="339" y="864"/>
                    </a:cubicBezTo>
                    <a:cubicBezTo>
                      <a:pt x="343" y="866"/>
                      <a:pt x="346" y="867"/>
                      <a:pt x="349" y="869"/>
                    </a:cubicBezTo>
                    <a:cubicBezTo>
                      <a:pt x="352" y="870"/>
                      <a:pt x="354" y="871"/>
                      <a:pt x="357" y="872"/>
                    </a:cubicBezTo>
                    <a:cubicBezTo>
                      <a:pt x="360" y="874"/>
                      <a:pt x="363" y="875"/>
                      <a:pt x="366" y="877"/>
                    </a:cubicBezTo>
                    <a:cubicBezTo>
                      <a:pt x="369" y="878"/>
                      <a:pt x="372" y="879"/>
                      <a:pt x="374" y="880"/>
                    </a:cubicBezTo>
                    <a:cubicBezTo>
                      <a:pt x="378" y="881"/>
                      <a:pt x="381" y="883"/>
                      <a:pt x="384" y="884"/>
                    </a:cubicBezTo>
                    <a:cubicBezTo>
                      <a:pt x="387" y="885"/>
                      <a:pt x="389" y="886"/>
                      <a:pt x="392" y="887"/>
                    </a:cubicBezTo>
                    <a:cubicBezTo>
                      <a:pt x="393" y="888"/>
                      <a:pt x="394" y="888"/>
                      <a:pt x="396" y="889"/>
                    </a:cubicBezTo>
                    <a:cubicBezTo>
                      <a:pt x="397" y="889"/>
                      <a:pt x="398" y="890"/>
                      <a:pt x="399" y="890"/>
                    </a:cubicBezTo>
                    <a:cubicBezTo>
                      <a:pt x="406" y="893"/>
                      <a:pt x="412" y="895"/>
                      <a:pt x="419" y="897"/>
                    </a:cubicBezTo>
                    <a:cubicBezTo>
                      <a:pt x="420" y="898"/>
                      <a:pt x="422" y="899"/>
                      <a:pt x="424" y="899"/>
                    </a:cubicBezTo>
                    <a:cubicBezTo>
                      <a:pt x="432" y="902"/>
                      <a:pt x="440" y="905"/>
                      <a:pt x="448" y="908"/>
                    </a:cubicBezTo>
                    <a:cubicBezTo>
                      <a:pt x="450" y="908"/>
                      <a:pt x="451" y="909"/>
                      <a:pt x="453" y="910"/>
                    </a:cubicBezTo>
                    <a:cubicBezTo>
                      <a:pt x="460" y="912"/>
                      <a:pt x="466" y="914"/>
                      <a:pt x="473" y="916"/>
                    </a:cubicBezTo>
                    <a:cubicBezTo>
                      <a:pt x="475" y="917"/>
                      <a:pt x="477" y="917"/>
                      <a:pt x="480" y="918"/>
                    </a:cubicBezTo>
                    <a:cubicBezTo>
                      <a:pt x="488" y="921"/>
                      <a:pt x="496" y="923"/>
                      <a:pt x="504" y="925"/>
                    </a:cubicBezTo>
                    <a:cubicBezTo>
                      <a:pt x="505" y="926"/>
                      <a:pt x="505" y="926"/>
                      <a:pt x="505" y="926"/>
                    </a:cubicBezTo>
                    <a:cubicBezTo>
                      <a:pt x="506" y="926"/>
                      <a:pt x="507" y="926"/>
                      <a:pt x="509" y="927"/>
                    </a:cubicBezTo>
                    <a:cubicBezTo>
                      <a:pt x="514" y="928"/>
                      <a:pt x="520" y="930"/>
                      <a:pt x="526" y="931"/>
                    </a:cubicBezTo>
                    <a:cubicBezTo>
                      <a:pt x="529" y="932"/>
                      <a:pt x="531" y="933"/>
                      <a:pt x="534" y="933"/>
                    </a:cubicBezTo>
                    <a:cubicBezTo>
                      <a:pt x="538" y="935"/>
                      <a:pt x="543" y="936"/>
                      <a:pt x="548" y="937"/>
                    </a:cubicBezTo>
                    <a:cubicBezTo>
                      <a:pt x="551" y="938"/>
                      <a:pt x="554" y="938"/>
                      <a:pt x="557" y="939"/>
                    </a:cubicBezTo>
                    <a:cubicBezTo>
                      <a:pt x="561" y="940"/>
                      <a:pt x="566" y="941"/>
                      <a:pt x="570" y="942"/>
                    </a:cubicBezTo>
                    <a:cubicBezTo>
                      <a:pt x="573" y="943"/>
                      <a:pt x="576" y="944"/>
                      <a:pt x="579" y="944"/>
                    </a:cubicBezTo>
                    <a:cubicBezTo>
                      <a:pt x="584" y="945"/>
                      <a:pt x="588" y="946"/>
                      <a:pt x="593" y="947"/>
                    </a:cubicBezTo>
                    <a:cubicBezTo>
                      <a:pt x="595" y="948"/>
                      <a:pt x="597" y="948"/>
                      <a:pt x="599" y="948"/>
                    </a:cubicBezTo>
                    <a:cubicBezTo>
                      <a:pt x="600" y="949"/>
                      <a:pt x="601" y="949"/>
                      <a:pt x="602" y="949"/>
                    </a:cubicBezTo>
                    <a:cubicBezTo>
                      <a:pt x="606" y="950"/>
                      <a:pt x="610" y="951"/>
                      <a:pt x="614" y="952"/>
                    </a:cubicBezTo>
                    <a:cubicBezTo>
                      <a:pt x="617" y="952"/>
                      <a:pt x="620" y="953"/>
                      <a:pt x="623" y="953"/>
                    </a:cubicBezTo>
                    <a:cubicBezTo>
                      <a:pt x="627" y="954"/>
                      <a:pt x="631" y="955"/>
                      <a:pt x="636" y="956"/>
                    </a:cubicBezTo>
                    <a:cubicBezTo>
                      <a:pt x="639" y="956"/>
                      <a:pt x="642" y="957"/>
                      <a:pt x="645" y="957"/>
                    </a:cubicBezTo>
                    <a:cubicBezTo>
                      <a:pt x="649" y="958"/>
                      <a:pt x="654" y="959"/>
                      <a:pt x="658" y="959"/>
                    </a:cubicBezTo>
                    <a:cubicBezTo>
                      <a:pt x="661" y="960"/>
                      <a:pt x="664" y="960"/>
                      <a:pt x="666" y="961"/>
                    </a:cubicBezTo>
                    <a:cubicBezTo>
                      <a:pt x="672" y="962"/>
                      <a:pt x="677" y="962"/>
                      <a:pt x="683" y="963"/>
                    </a:cubicBezTo>
                    <a:cubicBezTo>
                      <a:pt x="684" y="963"/>
                      <a:pt x="686" y="964"/>
                      <a:pt x="688" y="964"/>
                    </a:cubicBezTo>
                    <a:cubicBezTo>
                      <a:pt x="688" y="964"/>
                      <a:pt x="688" y="964"/>
                      <a:pt x="688" y="964"/>
                    </a:cubicBezTo>
                    <a:cubicBezTo>
                      <a:pt x="694" y="965"/>
                      <a:pt x="701" y="966"/>
                      <a:pt x="707" y="967"/>
                    </a:cubicBezTo>
                    <a:cubicBezTo>
                      <a:pt x="708" y="967"/>
                      <a:pt x="709" y="967"/>
                      <a:pt x="709" y="967"/>
                    </a:cubicBezTo>
                    <a:cubicBezTo>
                      <a:pt x="717" y="968"/>
                      <a:pt x="724" y="969"/>
                      <a:pt x="731" y="969"/>
                    </a:cubicBezTo>
                    <a:cubicBezTo>
                      <a:pt x="733" y="970"/>
                      <a:pt x="735" y="970"/>
                      <a:pt x="738" y="970"/>
                    </a:cubicBezTo>
                    <a:cubicBezTo>
                      <a:pt x="743" y="971"/>
                      <a:pt x="748" y="971"/>
                      <a:pt x="753" y="972"/>
                    </a:cubicBezTo>
                    <a:cubicBezTo>
                      <a:pt x="755" y="972"/>
                      <a:pt x="758" y="972"/>
                      <a:pt x="761" y="973"/>
                    </a:cubicBezTo>
                    <a:cubicBezTo>
                      <a:pt x="765" y="973"/>
                      <a:pt x="770" y="973"/>
                      <a:pt x="774" y="974"/>
                    </a:cubicBezTo>
                    <a:cubicBezTo>
                      <a:pt x="775" y="974"/>
                      <a:pt x="775" y="974"/>
                      <a:pt x="775" y="974"/>
                    </a:cubicBezTo>
                    <a:cubicBezTo>
                      <a:pt x="778" y="974"/>
                      <a:pt x="781" y="974"/>
                      <a:pt x="783" y="974"/>
                    </a:cubicBezTo>
                    <a:cubicBezTo>
                      <a:pt x="788" y="975"/>
                      <a:pt x="792" y="975"/>
                      <a:pt x="796" y="975"/>
                    </a:cubicBezTo>
                    <a:cubicBezTo>
                      <a:pt x="799" y="976"/>
                      <a:pt x="802" y="976"/>
                      <a:pt x="806" y="976"/>
                    </a:cubicBezTo>
                    <a:cubicBezTo>
                      <a:pt x="810" y="976"/>
                      <a:pt x="814" y="976"/>
                      <a:pt x="818" y="977"/>
                    </a:cubicBezTo>
                    <a:cubicBezTo>
                      <a:pt x="821" y="977"/>
                      <a:pt x="824" y="977"/>
                      <a:pt x="828" y="977"/>
                    </a:cubicBezTo>
                    <a:cubicBezTo>
                      <a:pt x="832" y="977"/>
                      <a:pt x="836" y="978"/>
                      <a:pt x="840" y="978"/>
                    </a:cubicBezTo>
                    <a:cubicBezTo>
                      <a:pt x="843" y="978"/>
                      <a:pt x="846" y="978"/>
                      <a:pt x="850" y="978"/>
                    </a:cubicBezTo>
                    <a:cubicBezTo>
                      <a:pt x="854" y="978"/>
                      <a:pt x="858" y="978"/>
                      <a:pt x="861" y="978"/>
                    </a:cubicBezTo>
                    <a:cubicBezTo>
                      <a:pt x="862" y="978"/>
                      <a:pt x="863" y="978"/>
                      <a:pt x="864" y="978"/>
                    </a:cubicBezTo>
                    <a:cubicBezTo>
                      <a:pt x="866" y="979"/>
                      <a:pt x="868" y="979"/>
                      <a:pt x="871" y="979"/>
                    </a:cubicBezTo>
                    <a:cubicBezTo>
                      <a:pt x="875" y="979"/>
                      <a:pt x="880" y="979"/>
                      <a:pt x="884" y="979"/>
                    </a:cubicBezTo>
                    <a:cubicBezTo>
                      <a:pt x="887" y="979"/>
                      <a:pt x="890" y="979"/>
                      <a:pt x="894" y="979"/>
                    </a:cubicBezTo>
                    <a:cubicBezTo>
                      <a:pt x="898" y="979"/>
                      <a:pt x="902" y="979"/>
                      <a:pt x="906" y="979"/>
                    </a:cubicBezTo>
                    <a:cubicBezTo>
                      <a:pt x="910" y="979"/>
                      <a:pt x="913" y="979"/>
                      <a:pt x="916" y="979"/>
                    </a:cubicBezTo>
                    <a:cubicBezTo>
                      <a:pt x="920" y="979"/>
                      <a:pt x="924" y="979"/>
                      <a:pt x="929" y="979"/>
                    </a:cubicBezTo>
                    <a:cubicBezTo>
                      <a:pt x="932" y="979"/>
                      <a:pt x="935" y="979"/>
                      <a:pt x="939" y="979"/>
                    </a:cubicBezTo>
                    <a:cubicBezTo>
                      <a:pt x="943" y="978"/>
                      <a:pt x="947" y="978"/>
                      <a:pt x="951" y="978"/>
                    </a:cubicBezTo>
                    <a:cubicBezTo>
                      <a:pt x="952" y="978"/>
                      <a:pt x="954" y="978"/>
                      <a:pt x="956" y="978"/>
                    </a:cubicBezTo>
                    <a:cubicBezTo>
                      <a:pt x="957" y="978"/>
                      <a:pt x="959" y="978"/>
                      <a:pt x="960" y="978"/>
                    </a:cubicBezTo>
                    <a:cubicBezTo>
                      <a:pt x="965" y="978"/>
                      <a:pt x="970" y="977"/>
                      <a:pt x="975" y="977"/>
                    </a:cubicBezTo>
                    <a:cubicBezTo>
                      <a:pt x="978" y="977"/>
                      <a:pt x="981" y="977"/>
                      <a:pt x="984" y="977"/>
                    </a:cubicBezTo>
                    <a:cubicBezTo>
                      <a:pt x="989" y="977"/>
                      <a:pt x="994" y="976"/>
                      <a:pt x="999" y="976"/>
                    </a:cubicBezTo>
                    <a:cubicBezTo>
                      <a:pt x="1002" y="976"/>
                      <a:pt x="1005" y="976"/>
                      <a:pt x="1008" y="975"/>
                    </a:cubicBezTo>
                    <a:cubicBezTo>
                      <a:pt x="1014" y="975"/>
                      <a:pt x="1021" y="974"/>
                      <a:pt x="1027" y="974"/>
                    </a:cubicBezTo>
                    <a:cubicBezTo>
                      <a:pt x="1028" y="974"/>
                      <a:pt x="1030" y="974"/>
                      <a:pt x="1031" y="974"/>
                    </a:cubicBezTo>
                    <a:cubicBezTo>
                      <a:pt x="1039" y="973"/>
                      <a:pt x="1046" y="972"/>
                      <a:pt x="1054" y="972"/>
                    </a:cubicBezTo>
                    <a:cubicBezTo>
                      <a:pt x="1055" y="971"/>
                      <a:pt x="1055" y="971"/>
                      <a:pt x="1055" y="971"/>
                    </a:cubicBezTo>
                    <a:cubicBezTo>
                      <a:pt x="1057" y="971"/>
                      <a:pt x="1058" y="971"/>
                      <a:pt x="1059" y="971"/>
                    </a:cubicBezTo>
                    <a:cubicBezTo>
                      <a:pt x="1066" y="970"/>
                      <a:pt x="1073" y="970"/>
                      <a:pt x="1080" y="969"/>
                    </a:cubicBezTo>
                    <a:cubicBezTo>
                      <a:pt x="1083" y="968"/>
                      <a:pt x="1086" y="968"/>
                      <a:pt x="1088" y="968"/>
                    </a:cubicBezTo>
                    <a:cubicBezTo>
                      <a:pt x="1095" y="967"/>
                      <a:pt x="1102" y="966"/>
                      <a:pt x="1109" y="965"/>
                    </a:cubicBezTo>
                    <a:cubicBezTo>
                      <a:pt x="1111" y="965"/>
                      <a:pt x="1113" y="965"/>
                      <a:pt x="1114" y="964"/>
                    </a:cubicBezTo>
                    <a:cubicBezTo>
                      <a:pt x="1123" y="963"/>
                      <a:pt x="1131" y="962"/>
                      <a:pt x="1140" y="961"/>
                    </a:cubicBezTo>
                    <a:cubicBezTo>
                      <a:pt x="1142" y="960"/>
                      <a:pt x="1144" y="960"/>
                      <a:pt x="1146" y="960"/>
                    </a:cubicBezTo>
                    <a:cubicBezTo>
                      <a:pt x="1153" y="958"/>
                      <a:pt x="1159" y="957"/>
                      <a:pt x="1166" y="956"/>
                    </a:cubicBezTo>
                    <a:cubicBezTo>
                      <a:pt x="1167" y="956"/>
                      <a:pt x="1169" y="956"/>
                      <a:pt x="1170" y="955"/>
                    </a:cubicBezTo>
                    <a:cubicBezTo>
                      <a:pt x="1171" y="955"/>
                      <a:pt x="1173" y="955"/>
                      <a:pt x="1174" y="955"/>
                    </a:cubicBezTo>
                    <a:cubicBezTo>
                      <a:pt x="1178" y="954"/>
                      <a:pt x="1182" y="953"/>
                      <a:pt x="1186" y="952"/>
                    </a:cubicBezTo>
                    <a:cubicBezTo>
                      <a:pt x="1189" y="952"/>
                      <a:pt x="1192" y="951"/>
                      <a:pt x="1196" y="951"/>
                    </a:cubicBezTo>
                    <a:cubicBezTo>
                      <a:pt x="1199" y="950"/>
                      <a:pt x="1203" y="949"/>
                      <a:pt x="1207" y="948"/>
                    </a:cubicBezTo>
                    <a:cubicBezTo>
                      <a:pt x="1210" y="948"/>
                      <a:pt x="1214" y="947"/>
                      <a:pt x="1217" y="946"/>
                    </a:cubicBezTo>
                    <a:cubicBezTo>
                      <a:pt x="1221" y="945"/>
                      <a:pt x="1224" y="944"/>
                      <a:pt x="1228" y="944"/>
                    </a:cubicBezTo>
                    <a:cubicBezTo>
                      <a:pt x="1231" y="943"/>
                      <a:pt x="1235" y="942"/>
                      <a:pt x="1238" y="941"/>
                    </a:cubicBezTo>
                    <a:cubicBezTo>
                      <a:pt x="1242" y="941"/>
                      <a:pt x="1246" y="940"/>
                      <a:pt x="1249" y="939"/>
                    </a:cubicBezTo>
                    <a:cubicBezTo>
                      <a:pt x="1252" y="938"/>
                      <a:pt x="1256" y="937"/>
                      <a:pt x="1259" y="936"/>
                    </a:cubicBezTo>
                    <a:cubicBezTo>
                      <a:pt x="1263" y="935"/>
                      <a:pt x="1267" y="934"/>
                      <a:pt x="1271" y="933"/>
                    </a:cubicBezTo>
                    <a:cubicBezTo>
                      <a:pt x="1273" y="933"/>
                      <a:pt x="1276" y="932"/>
                      <a:pt x="1279" y="931"/>
                    </a:cubicBezTo>
                    <a:cubicBezTo>
                      <a:pt x="1283" y="930"/>
                      <a:pt x="1288" y="929"/>
                      <a:pt x="1292" y="928"/>
                    </a:cubicBezTo>
                    <a:cubicBezTo>
                      <a:pt x="1295" y="927"/>
                      <a:pt x="1297" y="926"/>
                      <a:pt x="1300" y="925"/>
                    </a:cubicBezTo>
                    <a:cubicBezTo>
                      <a:pt x="1305" y="924"/>
                      <a:pt x="1310" y="922"/>
                      <a:pt x="1315" y="921"/>
                    </a:cubicBezTo>
                    <a:cubicBezTo>
                      <a:pt x="1317" y="920"/>
                      <a:pt x="1318" y="920"/>
                      <a:pt x="1320" y="919"/>
                    </a:cubicBezTo>
                    <a:cubicBezTo>
                      <a:pt x="1327" y="917"/>
                      <a:pt x="1333" y="915"/>
                      <a:pt x="1340" y="913"/>
                    </a:cubicBezTo>
                    <a:cubicBezTo>
                      <a:pt x="1340" y="913"/>
                      <a:pt x="1340" y="913"/>
                      <a:pt x="1340" y="913"/>
                    </a:cubicBezTo>
                    <a:cubicBezTo>
                      <a:pt x="1341" y="913"/>
                      <a:pt x="1341" y="913"/>
                      <a:pt x="1342" y="913"/>
                    </a:cubicBezTo>
                    <a:cubicBezTo>
                      <a:pt x="1349" y="910"/>
                      <a:pt x="1356" y="908"/>
                      <a:pt x="1363" y="905"/>
                    </a:cubicBezTo>
                    <a:cubicBezTo>
                      <a:pt x="1366" y="904"/>
                      <a:pt x="1368" y="904"/>
                      <a:pt x="1370" y="903"/>
                    </a:cubicBezTo>
                    <a:cubicBezTo>
                      <a:pt x="1376" y="901"/>
                      <a:pt x="1382" y="899"/>
                      <a:pt x="1388" y="896"/>
                    </a:cubicBezTo>
                    <a:cubicBezTo>
                      <a:pt x="1390" y="896"/>
                      <a:pt x="1392" y="895"/>
                      <a:pt x="1394" y="894"/>
                    </a:cubicBezTo>
                    <a:cubicBezTo>
                      <a:pt x="1402" y="891"/>
                      <a:pt x="1409" y="888"/>
                      <a:pt x="1417" y="885"/>
                    </a:cubicBezTo>
                    <a:cubicBezTo>
                      <a:pt x="1418" y="885"/>
                      <a:pt x="1420" y="884"/>
                      <a:pt x="1421" y="883"/>
                    </a:cubicBezTo>
                    <a:cubicBezTo>
                      <a:pt x="1427" y="881"/>
                      <a:pt x="1433" y="878"/>
                      <a:pt x="1439" y="876"/>
                    </a:cubicBezTo>
                    <a:cubicBezTo>
                      <a:pt x="1441" y="875"/>
                      <a:pt x="1444" y="874"/>
                      <a:pt x="1446" y="873"/>
                    </a:cubicBezTo>
                    <a:cubicBezTo>
                      <a:pt x="1452" y="870"/>
                      <a:pt x="1458" y="867"/>
                      <a:pt x="1464" y="865"/>
                    </a:cubicBezTo>
                    <a:cubicBezTo>
                      <a:pt x="1465" y="864"/>
                      <a:pt x="1467" y="863"/>
                      <a:pt x="1468" y="863"/>
                    </a:cubicBezTo>
                    <a:cubicBezTo>
                      <a:pt x="1475" y="859"/>
                      <a:pt x="1482" y="856"/>
                      <a:pt x="1489" y="852"/>
                    </a:cubicBezTo>
                    <a:cubicBezTo>
                      <a:pt x="1491" y="851"/>
                      <a:pt x="1493" y="851"/>
                      <a:pt x="1495" y="850"/>
                    </a:cubicBezTo>
                    <a:cubicBezTo>
                      <a:pt x="1500" y="847"/>
                      <a:pt x="1505" y="844"/>
                      <a:pt x="1511" y="841"/>
                    </a:cubicBezTo>
                    <a:cubicBezTo>
                      <a:pt x="1513" y="840"/>
                      <a:pt x="1515" y="839"/>
                      <a:pt x="1517" y="838"/>
                    </a:cubicBezTo>
                    <a:cubicBezTo>
                      <a:pt x="1524" y="834"/>
                      <a:pt x="1530" y="830"/>
                      <a:pt x="1537" y="826"/>
                    </a:cubicBezTo>
                    <a:cubicBezTo>
                      <a:pt x="1541" y="824"/>
                      <a:pt x="1544" y="822"/>
                      <a:pt x="1548" y="820"/>
                    </a:cubicBezTo>
                    <a:cubicBezTo>
                      <a:pt x="1549" y="819"/>
                      <a:pt x="1550" y="819"/>
                      <a:pt x="1551" y="818"/>
                    </a:cubicBezTo>
                    <a:cubicBezTo>
                      <a:pt x="1553" y="817"/>
                      <a:pt x="1556" y="815"/>
                      <a:pt x="1559" y="813"/>
                    </a:cubicBezTo>
                    <a:cubicBezTo>
                      <a:pt x="1561" y="812"/>
                      <a:pt x="1564" y="810"/>
                      <a:pt x="1566" y="809"/>
                    </a:cubicBezTo>
                    <a:cubicBezTo>
                      <a:pt x="1569" y="807"/>
                      <a:pt x="1572" y="805"/>
                      <a:pt x="1574" y="803"/>
                    </a:cubicBezTo>
                    <a:cubicBezTo>
                      <a:pt x="1577" y="802"/>
                      <a:pt x="1579" y="800"/>
                      <a:pt x="1582" y="799"/>
                    </a:cubicBezTo>
                    <a:cubicBezTo>
                      <a:pt x="1584" y="797"/>
                      <a:pt x="1587" y="795"/>
                      <a:pt x="1590" y="793"/>
                    </a:cubicBezTo>
                    <a:cubicBezTo>
                      <a:pt x="1592" y="792"/>
                      <a:pt x="1594" y="790"/>
                      <a:pt x="1596" y="788"/>
                    </a:cubicBezTo>
                    <a:cubicBezTo>
                      <a:pt x="1599" y="787"/>
                      <a:pt x="1602" y="785"/>
                      <a:pt x="1604" y="783"/>
                    </a:cubicBezTo>
                    <a:cubicBezTo>
                      <a:pt x="1606" y="781"/>
                      <a:pt x="1609" y="780"/>
                      <a:pt x="1611" y="778"/>
                    </a:cubicBezTo>
                    <a:cubicBezTo>
                      <a:pt x="1613" y="776"/>
                      <a:pt x="1616" y="774"/>
                      <a:pt x="1618" y="772"/>
                    </a:cubicBezTo>
                    <a:cubicBezTo>
                      <a:pt x="1620" y="771"/>
                      <a:pt x="1622" y="769"/>
                      <a:pt x="1624" y="768"/>
                    </a:cubicBezTo>
                    <a:cubicBezTo>
                      <a:pt x="1627" y="766"/>
                      <a:pt x="1629" y="764"/>
                      <a:pt x="1632" y="762"/>
                    </a:cubicBezTo>
                    <a:cubicBezTo>
                      <a:pt x="1634" y="760"/>
                      <a:pt x="1636" y="759"/>
                      <a:pt x="1638" y="757"/>
                    </a:cubicBezTo>
                    <a:cubicBezTo>
                      <a:pt x="1640" y="755"/>
                      <a:pt x="1642" y="753"/>
                      <a:pt x="1645" y="751"/>
                    </a:cubicBezTo>
                    <a:cubicBezTo>
                      <a:pt x="1647" y="749"/>
                      <a:pt x="1648" y="748"/>
                      <a:pt x="1650" y="746"/>
                    </a:cubicBezTo>
                    <a:cubicBezTo>
                      <a:pt x="1653" y="744"/>
                      <a:pt x="1655" y="742"/>
                      <a:pt x="1657" y="740"/>
                    </a:cubicBezTo>
                    <a:cubicBezTo>
                      <a:pt x="1659" y="739"/>
                      <a:pt x="1660" y="737"/>
                      <a:pt x="1662" y="736"/>
                    </a:cubicBezTo>
                    <a:cubicBezTo>
                      <a:pt x="1663" y="735"/>
                      <a:pt x="1663" y="735"/>
                      <a:pt x="1663" y="735"/>
                    </a:cubicBezTo>
                    <a:cubicBezTo>
                      <a:pt x="1663" y="734"/>
                      <a:pt x="1664" y="734"/>
                      <a:pt x="1664" y="733"/>
                    </a:cubicBezTo>
                    <a:cubicBezTo>
                      <a:pt x="1667" y="731"/>
                      <a:pt x="1670" y="728"/>
                      <a:pt x="1673" y="725"/>
                    </a:cubicBezTo>
                    <a:cubicBezTo>
                      <a:pt x="1674" y="724"/>
                      <a:pt x="1675" y="723"/>
                      <a:pt x="1676" y="723"/>
                    </a:cubicBezTo>
                    <a:cubicBezTo>
                      <a:pt x="1679" y="719"/>
                      <a:pt x="1682" y="716"/>
                      <a:pt x="1685" y="713"/>
                    </a:cubicBezTo>
                    <a:cubicBezTo>
                      <a:pt x="1686" y="712"/>
                      <a:pt x="1686" y="712"/>
                      <a:pt x="1687" y="711"/>
                    </a:cubicBezTo>
                    <a:cubicBezTo>
                      <a:pt x="1689" y="708"/>
                      <a:pt x="1692" y="706"/>
                      <a:pt x="1695" y="703"/>
                    </a:cubicBezTo>
                    <a:cubicBezTo>
                      <a:pt x="1695" y="702"/>
                      <a:pt x="1696" y="701"/>
                      <a:pt x="1697" y="700"/>
                    </a:cubicBezTo>
                    <a:cubicBezTo>
                      <a:pt x="1700" y="697"/>
                      <a:pt x="1703" y="694"/>
                      <a:pt x="1706" y="690"/>
                    </a:cubicBezTo>
                    <a:cubicBezTo>
                      <a:pt x="1706" y="690"/>
                      <a:pt x="1706" y="689"/>
                      <a:pt x="1707" y="689"/>
                    </a:cubicBezTo>
                    <a:cubicBezTo>
                      <a:pt x="1709" y="686"/>
                      <a:pt x="1712" y="683"/>
                      <a:pt x="1714" y="680"/>
                    </a:cubicBezTo>
                    <a:cubicBezTo>
                      <a:pt x="1715" y="679"/>
                      <a:pt x="1716" y="678"/>
                      <a:pt x="1716" y="678"/>
                    </a:cubicBezTo>
                    <a:cubicBezTo>
                      <a:pt x="1717" y="677"/>
                      <a:pt x="1717" y="676"/>
                      <a:pt x="1718" y="676"/>
                    </a:cubicBezTo>
                    <a:cubicBezTo>
                      <a:pt x="1720" y="673"/>
                      <a:pt x="1722" y="670"/>
                      <a:pt x="1724" y="668"/>
                    </a:cubicBezTo>
                    <a:cubicBezTo>
                      <a:pt x="1724" y="667"/>
                      <a:pt x="1725" y="667"/>
                      <a:pt x="1725" y="666"/>
                    </a:cubicBezTo>
                    <a:cubicBezTo>
                      <a:pt x="1728" y="663"/>
                      <a:pt x="1730" y="659"/>
                      <a:pt x="1733" y="656"/>
                    </a:cubicBezTo>
                    <a:cubicBezTo>
                      <a:pt x="1733" y="655"/>
                      <a:pt x="1733" y="655"/>
                      <a:pt x="1733" y="655"/>
                    </a:cubicBezTo>
                    <a:cubicBezTo>
                      <a:pt x="1735" y="652"/>
                      <a:pt x="1738" y="648"/>
                      <a:pt x="1740" y="645"/>
                    </a:cubicBezTo>
                    <a:cubicBezTo>
                      <a:pt x="1740" y="644"/>
                      <a:pt x="1741" y="644"/>
                      <a:pt x="1741" y="643"/>
                    </a:cubicBezTo>
                    <a:cubicBezTo>
                      <a:pt x="1743" y="640"/>
                      <a:pt x="1745" y="636"/>
                      <a:pt x="1747" y="633"/>
                    </a:cubicBezTo>
                    <a:cubicBezTo>
                      <a:pt x="1748" y="632"/>
                      <a:pt x="1748" y="632"/>
                      <a:pt x="1749" y="631"/>
                    </a:cubicBezTo>
                    <a:cubicBezTo>
                      <a:pt x="1750" y="628"/>
                      <a:pt x="1752" y="625"/>
                      <a:pt x="1754" y="622"/>
                    </a:cubicBezTo>
                    <a:cubicBezTo>
                      <a:pt x="1754" y="621"/>
                      <a:pt x="1754" y="621"/>
                      <a:pt x="1754" y="621"/>
                    </a:cubicBezTo>
                    <a:cubicBezTo>
                      <a:pt x="1756" y="619"/>
                      <a:pt x="1757" y="616"/>
                      <a:pt x="1758" y="614"/>
                    </a:cubicBezTo>
                    <a:cubicBezTo>
                      <a:pt x="1759" y="612"/>
                      <a:pt x="1760" y="610"/>
                      <a:pt x="1761" y="609"/>
                    </a:cubicBezTo>
                    <a:cubicBezTo>
                      <a:pt x="1762" y="606"/>
                      <a:pt x="1764" y="603"/>
                      <a:pt x="1765" y="600"/>
                    </a:cubicBezTo>
                    <a:cubicBezTo>
                      <a:pt x="1766" y="599"/>
                      <a:pt x="1766" y="598"/>
                      <a:pt x="1767" y="596"/>
                    </a:cubicBezTo>
                    <a:cubicBezTo>
                      <a:pt x="1769" y="592"/>
                      <a:pt x="1771" y="588"/>
                      <a:pt x="1773" y="584"/>
                    </a:cubicBezTo>
                    <a:cubicBezTo>
                      <a:pt x="1773" y="583"/>
                      <a:pt x="1773" y="583"/>
                      <a:pt x="1773" y="582"/>
                    </a:cubicBezTo>
                    <a:cubicBezTo>
                      <a:pt x="1775" y="579"/>
                      <a:pt x="1776" y="575"/>
                      <a:pt x="1778" y="571"/>
                    </a:cubicBezTo>
                    <a:cubicBezTo>
                      <a:pt x="1778" y="571"/>
                      <a:pt x="1778" y="571"/>
                      <a:pt x="1778" y="571"/>
                    </a:cubicBezTo>
                    <a:cubicBezTo>
                      <a:pt x="1778" y="569"/>
                      <a:pt x="1779" y="568"/>
                      <a:pt x="1779" y="566"/>
                    </a:cubicBezTo>
                    <a:cubicBezTo>
                      <a:pt x="1780" y="564"/>
                      <a:pt x="1781" y="561"/>
                      <a:pt x="1782" y="559"/>
                    </a:cubicBezTo>
                    <a:cubicBezTo>
                      <a:pt x="1783" y="557"/>
                      <a:pt x="1783" y="555"/>
                      <a:pt x="1784" y="554"/>
                    </a:cubicBezTo>
                    <a:cubicBezTo>
                      <a:pt x="1784" y="551"/>
                      <a:pt x="1785" y="549"/>
                      <a:pt x="1786" y="547"/>
                    </a:cubicBezTo>
                    <a:cubicBezTo>
                      <a:pt x="1786" y="545"/>
                      <a:pt x="1787" y="543"/>
                      <a:pt x="1787" y="541"/>
                    </a:cubicBezTo>
                    <a:cubicBezTo>
                      <a:pt x="1788" y="539"/>
                      <a:pt x="1789" y="536"/>
                      <a:pt x="1789" y="534"/>
                    </a:cubicBezTo>
                    <a:cubicBezTo>
                      <a:pt x="1790" y="532"/>
                      <a:pt x="1790" y="530"/>
                      <a:pt x="1790" y="528"/>
                    </a:cubicBezTo>
                    <a:cubicBezTo>
                      <a:pt x="1791" y="526"/>
                      <a:pt x="1792" y="524"/>
                      <a:pt x="1792" y="522"/>
                    </a:cubicBezTo>
                    <a:cubicBezTo>
                      <a:pt x="1792" y="521"/>
                      <a:pt x="1792" y="521"/>
                      <a:pt x="1792" y="520"/>
                    </a:cubicBezTo>
                    <a:cubicBezTo>
                      <a:pt x="1793" y="519"/>
                      <a:pt x="1793" y="517"/>
                      <a:pt x="1793" y="516"/>
                    </a:cubicBezTo>
                    <a:cubicBezTo>
                      <a:pt x="1793" y="514"/>
                      <a:pt x="1794" y="511"/>
                      <a:pt x="1794" y="509"/>
                    </a:cubicBezTo>
                    <a:cubicBezTo>
                      <a:pt x="1795" y="507"/>
                      <a:pt x="1795" y="505"/>
                      <a:pt x="1795" y="503"/>
                    </a:cubicBezTo>
                    <a:cubicBezTo>
                      <a:pt x="1795" y="501"/>
                      <a:pt x="1796" y="499"/>
                      <a:pt x="1796" y="496"/>
                    </a:cubicBezTo>
                    <a:cubicBezTo>
                      <a:pt x="1796" y="494"/>
                      <a:pt x="1796" y="492"/>
                      <a:pt x="1797" y="490"/>
                    </a:cubicBezTo>
                    <a:cubicBezTo>
                      <a:pt x="1797" y="488"/>
                      <a:pt x="1797" y="486"/>
                      <a:pt x="1797" y="484"/>
                    </a:cubicBezTo>
                    <a:cubicBezTo>
                      <a:pt x="1797" y="482"/>
                      <a:pt x="1798" y="480"/>
                      <a:pt x="1798" y="478"/>
                    </a:cubicBezTo>
                    <a:cubicBezTo>
                      <a:pt x="1798" y="476"/>
                      <a:pt x="1798" y="473"/>
                      <a:pt x="1798" y="471"/>
                    </a:cubicBezTo>
                    <a:cubicBezTo>
                      <a:pt x="1798" y="470"/>
                      <a:pt x="1798" y="470"/>
                      <a:pt x="1798" y="469"/>
                    </a:cubicBezTo>
                    <a:cubicBezTo>
                      <a:pt x="1798" y="466"/>
                      <a:pt x="1798" y="464"/>
                      <a:pt x="1798" y="461"/>
                    </a:cubicBezTo>
                    <a:cubicBezTo>
                      <a:pt x="1800" y="5"/>
                      <a:pt x="1800" y="5"/>
                      <a:pt x="1800" y="5"/>
                    </a:cubicBezTo>
                    <a:cubicBezTo>
                      <a:pt x="1800" y="8"/>
                      <a:pt x="1799" y="12"/>
                      <a:pt x="1799" y="15"/>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238"/>
              <p:cNvSpPr/>
              <p:nvPr>
                <p:custDataLst>
                  <p:tags r:id="rId12"/>
                </p:custDataLst>
              </p:nvPr>
            </p:nvSpPr>
            <p:spPr bwMode="auto">
              <a:xfrm>
                <a:off x="1335088" y="6138863"/>
                <a:ext cx="1263650" cy="565150"/>
              </a:xfrm>
              <a:custGeom>
                <a:gdLst>
                  <a:gd name="T0" fmla="*/ 1017 w 1208"/>
                  <a:gd name="T1" fmla="*/ 141 h 542"/>
                  <a:gd name="T2" fmla="*/ 138 w 1208"/>
                  <a:gd name="T3" fmla="*/ 141 h 542"/>
                  <a:gd name="T4" fmla="*/ 62 w 1208"/>
                  <a:gd name="T5" fmla="*/ 194 h 542"/>
                  <a:gd name="T6" fmla="*/ 132 w 1208"/>
                  <a:gd name="T7" fmla="*/ 327 h 542"/>
                  <a:gd name="T8" fmla="*/ 153 w 1208"/>
                  <a:gd name="T9" fmla="*/ 321 h 542"/>
                  <a:gd name="T10" fmla="*/ 391 w 1208"/>
                  <a:gd name="T11" fmla="*/ 364 h 542"/>
                  <a:gd name="T12" fmla="*/ 1075 w 1208"/>
                  <a:gd name="T13" fmla="*/ 474 h 542"/>
                  <a:gd name="T14" fmla="*/ 1148 w 1208"/>
                  <a:gd name="T15" fmla="*/ 252 h 542"/>
                  <a:gd name="T16" fmla="*/ 1017 w 1208"/>
                  <a:gd name="T17" fmla="*/ 141 h 5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8" h="542">
                    <a:moveTo>
                      <a:pt x="1017" y="141"/>
                    </a:moveTo>
                    <a:cubicBezTo>
                      <a:pt x="773" y="0"/>
                      <a:pt x="380" y="0"/>
                      <a:pt x="138" y="141"/>
                    </a:cubicBezTo>
                    <a:cubicBezTo>
                      <a:pt x="109" y="157"/>
                      <a:pt x="84" y="175"/>
                      <a:pt x="62" y="194"/>
                    </a:cubicBezTo>
                    <a:cubicBezTo>
                      <a:pt x="0" y="247"/>
                      <a:pt x="53" y="347"/>
                      <a:pt x="132" y="327"/>
                    </a:cubicBezTo>
                    <a:cubicBezTo>
                      <a:pt x="153" y="321"/>
                      <a:pt x="153" y="321"/>
                      <a:pt x="153" y="321"/>
                    </a:cubicBezTo>
                    <a:cubicBezTo>
                      <a:pt x="235" y="300"/>
                      <a:pt x="322" y="316"/>
                      <a:pt x="391" y="364"/>
                    </a:cubicBezTo>
                    <a:cubicBezTo>
                      <a:pt x="591" y="502"/>
                      <a:pt x="842" y="542"/>
                      <a:pt x="1075" y="474"/>
                    </a:cubicBezTo>
                    <a:cubicBezTo>
                      <a:pt x="1170" y="446"/>
                      <a:pt x="1208" y="331"/>
                      <a:pt x="1148" y="252"/>
                    </a:cubicBezTo>
                    <a:cubicBezTo>
                      <a:pt x="1118" y="211"/>
                      <a:pt x="1074" y="174"/>
                      <a:pt x="1017" y="141"/>
                    </a:cubicBez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239"/>
              <p:cNvSpPr/>
              <p:nvPr>
                <p:custDataLst>
                  <p:tags r:id="rId13"/>
                </p:custDataLst>
              </p:nvPr>
            </p:nvSpPr>
            <p:spPr bwMode="auto">
              <a:xfrm>
                <a:off x="2354263" y="6343651"/>
                <a:ext cx="180975" cy="265113"/>
              </a:xfrm>
              <a:custGeom>
                <a:gdLst>
                  <a:gd name="T0" fmla="*/ 133 w 173"/>
                  <a:gd name="T1" fmla="*/ 87 h 255"/>
                  <a:gd name="T2" fmla="*/ 44 w 173"/>
                  <a:gd name="T3" fmla="*/ 12 h 255"/>
                  <a:gd name="T4" fmla="*/ 21 w 173"/>
                  <a:gd name="T5" fmla="*/ 0 h 255"/>
                  <a:gd name="T6" fmla="*/ 75 w 173"/>
                  <a:gd name="T7" fmla="*/ 63 h 255"/>
                  <a:gd name="T8" fmla="*/ 23 w 173"/>
                  <a:gd name="T9" fmla="*/ 248 h 255"/>
                  <a:gd name="T10" fmla="*/ 0 w 173"/>
                  <a:gd name="T11" fmla="*/ 255 h 255"/>
                  <a:gd name="T12" fmla="*/ 83 w 173"/>
                  <a:gd name="T13" fmla="*/ 238 h 255"/>
                  <a:gd name="T14" fmla="*/ 133 w 173"/>
                  <a:gd name="T15" fmla="*/ 87 h 25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3" h="255">
                    <a:moveTo>
                      <a:pt x="133" y="87"/>
                    </a:moveTo>
                    <a:cubicBezTo>
                      <a:pt x="112" y="60"/>
                      <a:pt x="82" y="35"/>
                      <a:pt x="44" y="12"/>
                    </a:cubicBezTo>
                    <a:cubicBezTo>
                      <a:pt x="36" y="8"/>
                      <a:pt x="29" y="4"/>
                      <a:pt x="21" y="0"/>
                    </a:cubicBezTo>
                    <a:cubicBezTo>
                      <a:pt x="43" y="19"/>
                      <a:pt x="61" y="41"/>
                      <a:pt x="75" y="63"/>
                    </a:cubicBezTo>
                    <a:cubicBezTo>
                      <a:pt x="117" y="129"/>
                      <a:pt x="90" y="224"/>
                      <a:pt x="23" y="248"/>
                    </a:cubicBezTo>
                    <a:cubicBezTo>
                      <a:pt x="15" y="250"/>
                      <a:pt x="7" y="253"/>
                      <a:pt x="0" y="255"/>
                    </a:cubicBezTo>
                    <a:cubicBezTo>
                      <a:pt x="28" y="252"/>
                      <a:pt x="55" y="246"/>
                      <a:pt x="83" y="238"/>
                    </a:cubicBezTo>
                    <a:cubicBezTo>
                      <a:pt x="147" y="219"/>
                      <a:pt x="173" y="141"/>
                      <a:pt x="133" y="8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 name="标题 1"/>
          <p:cNvSpPr>
            <a:spLocks noGrp="1"/>
          </p:cNvSpPr>
          <p:nvPr>
            <p:ph type="title" hasCustomPrompt="1"/>
            <p:custDataLst>
              <p:tags r:id="rId14"/>
            </p:custDataLst>
          </p:nvPr>
        </p:nvSpPr>
        <p:spPr>
          <a:xfrm>
            <a:off x="1522800" y="1339200"/>
            <a:ext cx="9144000" cy="2386800"/>
          </a:xfrm>
        </p:spPr>
        <p:txBody>
          <a:bodyPr anchor="b"/>
          <a:lstStyle>
            <a:lvl1pPr algn="ctr">
              <a:defRPr sz="6000" baseline="0">
                <a:solidFill>
                  <a:schemeClr val="accent5"/>
                </a:solidFill>
                <a:latin typeface="Arial" pitchFamily="34" charset="0"/>
                <a:ea typeface="幼圆" panose="02010509060101010101" pitchFamily="49" charset="-122"/>
              </a:defRPr>
            </a:lvl1pPr>
          </a:lstStyle>
          <a:p>
            <a:r>
              <a:rPr lang="zh-CN" altLang="en-US"/>
              <a:t>单击此处编辑标题</a:t>
            </a:r>
          </a:p>
        </p:txBody>
      </p:sp>
      <p:sp>
        <p:nvSpPr>
          <p:cNvPr id="3" name="日期占位符 2"/>
          <p:cNvSpPr>
            <a:spLocks noGrp="1"/>
          </p:cNvSpPr>
          <p:nvPr>
            <p:ph type="dt" sz="half" idx="10"/>
            <p:custDataLst>
              <p:tags r:id="rId1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p:txBody>
          <a:bodyPr/>
          <a:lstStyle/>
          <a:p>
            <a:endParaRPr lang="zh-CN" altLang="en-US"/>
          </a:p>
        </p:txBody>
      </p:sp>
      <p:sp>
        <p:nvSpPr>
          <p:cNvPr id="5" name="灯片编号占位符 4"/>
          <p:cNvSpPr>
            <a:spLocks noGrp="1"/>
          </p:cNvSpPr>
          <p:nvPr>
            <p:ph type="sldNum" sz="quarter" idx="12"/>
            <p:custDataLst>
              <p:tags r:id="rId1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8"/>
            </p:custDataLst>
          </p:nvPr>
        </p:nvSpPr>
        <p:spPr>
          <a:xfrm>
            <a:off x="1522413" y="3862800"/>
            <a:ext cx="9144000" cy="1656000"/>
          </a:xfrm>
        </p:spPr>
        <p:txBody>
          <a:bodyPr/>
          <a:lstStyle>
            <a:lvl1pPr algn="ctr">
              <a:defRPr baseline="0">
                <a:solidFill>
                  <a:schemeClr val="tx1">
                    <a:lumMod val="75000"/>
                    <a:lumOff val="25000"/>
                  </a:schemeClr>
                </a:solidFill>
                <a:latin typeface="Arial" pitchFamily="34" charset="0"/>
                <a:ea typeface="幼圆" panose="02010509060101010101" pitchFamily="49" charset="-122"/>
              </a:defRPr>
            </a:lvl1pPr>
          </a:lstStyle>
          <a:p>
            <a:pPr lvl="0"/>
            <a:r>
              <a:rPr lang="zh-CN" altLang="en-US"/>
              <a:t>单击此处编辑母版文本样式</a:t>
            </a:r>
          </a:p>
        </p:txBody>
      </p:sp>
      <p:sp>
        <p:nvSpPr>
          <p:cNvPr id="205" name="Freeform 352"/>
          <p:cNvSpPr/>
          <p:nvPr>
            <p:custDataLst>
              <p:tags r:id="rId19"/>
            </p:custDataLst>
          </p:nvPr>
        </p:nvSpPr>
        <p:spPr bwMode="auto">
          <a:xfrm>
            <a:off x="9852418" y="5655372"/>
            <a:ext cx="201836" cy="154931"/>
          </a:xfrm>
          <a:custGeom>
            <a:gdLst>
              <a:gd name="T0" fmla="*/ 118 w 138"/>
              <a:gd name="T1" fmla="*/ 55 h 106"/>
              <a:gd name="T2" fmla="*/ 94 w 138"/>
              <a:gd name="T3" fmla="*/ 98 h 106"/>
              <a:gd name="T4" fmla="*/ 5 w 138"/>
              <a:gd name="T5" fmla="*/ 44 h 106"/>
              <a:gd name="T6" fmla="*/ 17 w 138"/>
              <a:gd name="T7" fmla="*/ 18 h 106"/>
              <a:gd name="T8" fmla="*/ 106 w 138"/>
              <a:gd name="T9" fmla="*/ 24 h 106"/>
              <a:gd name="T10" fmla="*/ 118 w 138"/>
              <a:gd name="T11" fmla="*/ 55 h 106"/>
            </a:gdLst>
            <a:cxnLst>
              <a:cxn ang="0">
                <a:pos x="T0" y="T1"/>
              </a:cxn>
              <a:cxn ang="0">
                <a:pos x="T2" y="T3"/>
              </a:cxn>
              <a:cxn ang="0">
                <a:pos x="T4" y="T5"/>
              </a:cxn>
              <a:cxn ang="0">
                <a:pos x="T6" y="T7"/>
              </a:cxn>
              <a:cxn ang="0">
                <a:pos x="T8" y="T9"/>
              </a:cxn>
              <a:cxn ang="0">
                <a:pos x="T10" y="T11"/>
              </a:cxn>
            </a:cxnLst>
            <a:rect l="0" t="0" r="r" b="b"/>
            <a:pathLst>
              <a:path w="138" h="105">
                <a:moveTo>
                  <a:pt x="118" y="55"/>
                </a:moveTo>
                <a:cubicBezTo>
                  <a:pt x="107" y="68"/>
                  <a:pt x="107" y="84"/>
                  <a:pt x="94" y="98"/>
                </a:cubicBezTo>
                <a:cubicBezTo>
                  <a:pt x="56" y="106"/>
                  <a:pt x="22" y="76"/>
                  <a:pt x="5" y="44"/>
                </a:cubicBezTo>
                <a:cubicBezTo>
                  <a:pt x="0" y="34"/>
                  <a:pt x="8" y="22"/>
                  <a:pt x="17" y="18"/>
                </a:cubicBezTo>
                <a:cubicBezTo>
                  <a:pt x="49" y="11"/>
                  <a:pt x="79" y="0"/>
                  <a:pt x="106" y="24"/>
                </a:cubicBezTo>
                <a:cubicBezTo>
                  <a:pt x="138" y="30"/>
                  <a:pt x="87" y="58"/>
                  <a:pt x="118" y="55"/>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353"/>
          <p:cNvSpPr/>
          <p:nvPr>
            <p:custDataLst>
              <p:tags r:id="rId20"/>
            </p:custDataLst>
          </p:nvPr>
        </p:nvSpPr>
        <p:spPr bwMode="auto">
          <a:xfrm>
            <a:off x="389180" y="1370621"/>
            <a:ext cx="673734" cy="564288"/>
          </a:xfrm>
          <a:custGeom>
            <a:gdLst>
              <a:gd name="T0" fmla="*/ 447 w 462"/>
              <a:gd name="T1" fmla="*/ 92 h 387"/>
              <a:gd name="T2" fmla="*/ 462 w 462"/>
              <a:gd name="T3" fmla="*/ 95 h 387"/>
              <a:gd name="T4" fmla="*/ 427 w 462"/>
              <a:gd name="T5" fmla="*/ 111 h 387"/>
              <a:gd name="T6" fmla="*/ 453 w 462"/>
              <a:gd name="T7" fmla="*/ 131 h 387"/>
              <a:gd name="T8" fmla="*/ 430 w 462"/>
              <a:gd name="T9" fmla="*/ 135 h 387"/>
              <a:gd name="T10" fmla="*/ 420 w 462"/>
              <a:gd name="T11" fmla="*/ 242 h 387"/>
              <a:gd name="T12" fmla="*/ 392 w 462"/>
              <a:gd name="T13" fmla="*/ 228 h 387"/>
              <a:gd name="T14" fmla="*/ 374 w 462"/>
              <a:gd name="T15" fmla="*/ 271 h 387"/>
              <a:gd name="T16" fmla="*/ 307 w 462"/>
              <a:gd name="T17" fmla="*/ 285 h 387"/>
              <a:gd name="T18" fmla="*/ 256 w 462"/>
              <a:gd name="T19" fmla="*/ 250 h 387"/>
              <a:gd name="T20" fmla="*/ 214 w 462"/>
              <a:gd name="T21" fmla="*/ 290 h 387"/>
              <a:gd name="T22" fmla="*/ 216 w 462"/>
              <a:gd name="T23" fmla="*/ 272 h 387"/>
              <a:gd name="T24" fmla="*/ 189 w 462"/>
              <a:gd name="T25" fmla="*/ 289 h 387"/>
              <a:gd name="T26" fmla="*/ 157 w 462"/>
              <a:gd name="T27" fmla="*/ 277 h 387"/>
              <a:gd name="T28" fmla="*/ 148 w 462"/>
              <a:gd name="T29" fmla="*/ 364 h 387"/>
              <a:gd name="T30" fmla="*/ 88 w 462"/>
              <a:gd name="T31" fmla="*/ 387 h 387"/>
              <a:gd name="T32" fmla="*/ 52 w 462"/>
              <a:gd name="T33" fmla="*/ 328 h 387"/>
              <a:gd name="T34" fmla="*/ 102 w 462"/>
              <a:gd name="T35" fmla="*/ 272 h 387"/>
              <a:gd name="T36" fmla="*/ 75 w 462"/>
              <a:gd name="T37" fmla="*/ 242 h 387"/>
              <a:gd name="T38" fmla="*/ 52 w 462"/>
              <a:gd name="T39" fmla="*/ 280 h 387"/>
              <a:gd name="T40" fmla="*/ 32 w 462"/>
              <a:gd name="T41" fmla="*/ 200 h 387"/>
              <a:gd name="T42" fmla="*/ 15 w 462"/>
              <a:gd name="T43" fmla="*/ 206 h 387"/>
              <a:gd name="T44" fmla="*/ 16 w 462"/>
              <a:gd name="T45" fmla="*/ 93 h 387"/>
              <a:gd name="T46" fmla="*/ 140 w 462"/>
              <a:gd name="T47" fmla="*/ 14 h 387"/>
              <a:gd name="T48" fmla="*/ 207 w 462"/>
              <a:gd name="T49" fmla="*/ 16 h 387"/>
              <a:gd name="T50" fmla="*/ 219 w 462"/>
              <a:gd name="T51" fmla="*/ 38 h 387"/>
              <a:gd name="T52" fmla="*/ 249 w 462"/>
              <a:gd name="T53" fmla="*/ 0 h 387"/>
              <a:gd name="T54" fmla="*/ 371 w 462"/>
              <a:gd name="T55" fmla="*/ 24 h 387"/>
              <a:gd name="T56" fmla="*/ 416 w 462"/>
              <a:gd name="T57" fmla="*/ 70 h 387"/>
              <a:gd name="T58" fmla="*/ 438 w 462"/>
              <a:gd name="T59" fmla="*/ 64 h 387"/>
              <a:gd name="T60" fmla="*/ 447 w 462"/>
              <a:gd name="T61" fmla="*/ 92 h 3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62" h="387">
                <a:moveTo>
                  <a:pt x="447" y="92"/>
                </a:moveTo>
                <a:cubicBezTo>
                  <a:pt x="462" y="95"/>
                  <a:pt x="462" y="95"/>
                  <a:pt x="462" y="95"/>
                </a:cubicBezTo>
                <a:cubicBezTo>
                  <a:pt x="458" y="103"/>
                  <a:pt x="433" y="99"/>
                  <a:pt x="427" y="111"/>
                </a:cubicBezTo>
                <a:cubicBezTo>
                  <a:pt x="453" y="131"/>
                  <a:pt x="453" y="131"/>
                  <a:pt x="453" y="131"/>
                </a:cubicBezTo>
                <a:cubicBezTo>
                  <a:pt x="448" y="143"/>
                  <a:pt x="438" y="135"/>
                  <a:pt x="430" y="135"/>
                </a:cubicBezTo>
                <a:cubicBezTo>
                  <a:pt x="438" y="179"/>
                  <a:pt x="414" y="194"/>
                  <a:pt x="420" y="242"/>
                </a:cubicBezTo>
                <a:cubicBezTo>
                  <a:pt x="392" y="228"/>
                  <a:pt x="392" y="228"/>
                  <a:pt x="392" y="228"/>
                </a:cubicBezTo>
                <a:cubicBezTo>
                  <a:pt x="381" y="241"/>
                  <a:pt x="386" y="261"/>
                  <a:pt x="374" y="271"/>
                </a:cubicBezTo>
                <a:cubicBezTo>
                  <a:pt x="351" y="239"/>
                  <a:pt x="333" y="284"/>
                  <a:pt x="307" y="285"/>
                </a:cubicBezTo>
                <a:cubicBezTo>
                  <a:pt x="296" y="279"/>
                  <a:pt x="267" y="270"/>
                  <a:pt x="256" y="250"/>
                </a:cubicBezTo>
                <a:cubicBezTo>
                  <a:pt x="249" y="264"/>
                  <a:pt x="230" y="278"/>
                  <a:pt x="214" y="290"/>
                </a:cubicBezTo>
                <a:cubicBezTo>
                  <a:pt x="216" y="272"/>
                  <a:pt x="216" y="272"/>
                  <a:pt x="216" y="272"/>
                </a:cubicBezTo>
                <a:cubicBezTo>
                  <a:pt x="200" y="268"/>
                  <a:pt x="190" y="276"/>
                  <a:pt x="189" y="289"/>
                </a:cubicBezTo>
                <a:cubicBezTo>
                  <a:pt x="189" y="273"/>
                  <a:pt x="164" y="283"/>
                  <a:pt x="157" y="277"/>
                </a:cubicBezTo>
                <a:cubicBezTo>
                  <a:pt x="149" y="306"/>
                  <a:pt x="173" y="333"/>
                  <a:pt x="148" y="364"/>
                </a:cubicBezTo>
                <a:cubicBezTo>
                  <a:pt x="133" y="379"/>
                  <a:pt x="112" y="379"/>
                  <a:pt x="88" y="387"/>
                </a:cubicBezTo>
                <a:cubicBezTo>
                  <a:pt x="86" y="361"/>
                  <a:pt x="52" y="345"/>
                  <a:pt x="52" y="328"/>
                </a:cubicBezTo>
                <a:cubicBezTo>
                  <a:pt x="74" y="314"/>
                  <a:pt x="67" y="273"/>
                  <a:pt x="102" y="272"/>
                </a:cubicBezTo>
                <a:cubicBezTo>
                  <a:pt x="100" y="262"/>
                  <a:pt x="88" y="249"/>
                  <a:pt x="75" y="242"/>
                </a:cubicBezTo>
                <a:cubicBezTo>
                  <a:pt x="57" y="249"/>
                  <a:pt x="70" y="273"/>
                  <a:pt x="52" y="280"/>
                </a:cubicBezTo>
                <a:cubicBezTo>
                  <a:pt x="38" y="248"/>
                  <a:pt x="40" y="233"/>
                  <a:pt x="32" y="200"/>
                </a:cubicBezTo>
                <a:cubicBezTo>
                  <a:pt x="15" y="206"/>
                  <a:pt x="15" y="206"/>
                  <a:pt x="15" y="206"/>
                </a:cubicBezTo>
                <a:cubicBezTo>
                  <a:pt x="40" y="171"/>
                  <a:pt x="0" y="113"/>
                  <a:pt x="16" y="93"/>
                </a:cubicBezTo>
                <a:cubicBezTo>
                  <a:pt x="48" y="57"/>
                  <a:pt x="96" y="22"/>
                  <a:pt x="140" y="14"/>
                </a:cubicBezTo>
                <a:cubicBezTo>
                  <a:pt x="156" y="45"/>
                  <a:pt x="190" y="13"/>
                  <a:pt x="207" y="16"/>
                </a:cubicBezTo>
                <a:cubicBezTo>
                  <a:pt x="213" y="25"/>
                  <a:pt x="199" y="41"/>
                  <a:pt x="219" y="38"/>
                </a:cubicBezTo>
                <a:cubicBezTo>
                  <a:pt x="245" y="21"/>
                  <a:pt x="206" y="7"/>
                  <a:pt x="249" y="0"/>
                </a:cubicBezTo>
                <a:cubicBezTo>
                  <a:pt x="279" y="32"/>
                  <a:pt x="337" y="14"/>
                  <a:pt x="371" y="24"/>
                </a:cubicBezTo>
                <a:cubicBezTo>
                  <a:pt x="409" y="32"/>
                  <a:pt x="371" y="75"/>
                  <a:pt x="416" y="70"/>
                </a:cubicBezTo>
                <a:cubicBezTo>
                  <a:pt x="414" y="47"/>
                  <a:pt x="428" y="69"/>
                  <a:pt x="438" y="64"/>
                </a:cubicBezTo>
                <a:cubicBezTo>
                  <a:pt x="452" y="71"/>
                  <a:pt x="451" y="79"/>
                  <a:pt x="447" y="92"/>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355"/>
          <p:cNvSpPr/>
          <p:nvPr>
            <p:custDataLst>
              <p:tags r:id="rId21"/>
            </p:custDataLst>
          </p:nvPr>
        </p:nvSpPr>
        <p:spPr bwMode="auto">
          <a:xfrm>
            <a:off x="1583462" y="967893"/>
            <a:ext cx="207521" cy="243056"/>
          </a:xfrm>
          <a:custGeom>
            <a:gdLst>
              <a:gd name="T0" fmla="*/ 142 w 142"/>
              <a:gd name="T1" fmla="*/ 98 h 166"/>
              <a:gd name="T2" fmla="*/ 129 w 142"/>
              <a:gd name="T3" fmla="*/ 151 h 166"/>
              <a:gd name="T4" fmla="*/ 38 w 142"/>
              <a:gd name="T5" fmla="*/ 154 h 166"/>
              <a:gd name="T6" fmla="*/ 12 w 142"/>
              <a:gd name="T7" fmla="*/ 90 h 166"/>
              <a:gd name="T8" fmla="*/ 25 w 142"/>
              <a:gd name="T9" fmla="*/ 20 h 166"/>
              <a:gd name="T10" fmla="*/ 138 w 142"/>
              <a:gd name="T11" fmla="*/ 58 h 166"/>
              <a:gd name="T12" fmla="*/ 142 w 142"/>
              <a:gd name="T13" fmla="*/ 98 h 166"/>
            </a:gdLst>
            <a:cxnLst>
              <a:cxn ang="0">
                <a:pos x="T0" y="T1"/>
              </a:cxn>
              <a:cxn ang="0">
                <a:pos x="T2" y="T3"/>
              </a:cxn>
              <a:cxn ang="0">
                <a:pos x="T4" y="T5"/>
              </a:cxn>
              <a:cxn ang="0">
                <a:pos x="T6" y="T7"/>
              </a:cxn>
              <a:cxn ang="0">
                <a:pos x="T8" y="T9"/>
              </a:cxn>
              <a:cxn ang="0">
                <a:pos x="T10" y="T11"/>
              </a:cxn>
              <a:cxn ang="0">
                <a:pos x="T12" y="T13"/>
              </a:cxn>
            </a:cxnLst>
            <a:rect l="0" t="0" r="r" b="b"/>
            <a:pathLst>
              <a:path w="142" h="166">
                <a:moveTo>
                  <a:pt x="142" y="98"/>
                </a:moveTo>
                <a:cubicBezTo>
                  <a:pt x="129" y="151"/>
                  <a:pt x="129" y="151"/>
                  <a:pt x="129" y="151"/>
                </a:cubicBezTo>
                <a:cubicBezTo>
                  <a:pt x="98" y="166"/>
                  <a:pt x="54" y="145"/>
                  <a:pt x="38" y="154"/>
                </a:cubicBezTo>
                <a:cubicBezTo>
                  <a:pt x="30" y="134"/>
                  <a:pt x="49" y="90"/>
                  <a:pt x="12" y="90"/>
                </a:cubicBezTo>
                <a:cubicBezTo>
                  <a:pt x="0" y="68"/>
                  <a:pt x="5" y="39"/>
                  <a:pt x="25" y="20"/>
                </a:cubicBezTo>
                <a:cubicBezTo>
                  <a:pt x="78" y="0"/>
                  <a:pt x="91" y="91"/>
                  <a:pt x="138" y="58"/>
                </a:cubicBezTo>
                <a:cubicBezTo>
                  <a:pt x="125" y="69"/>
                  <a:pt x="126" y="83"/>
                  <a:pt x="142" y="98"/>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370"/>
          <p:cNvSpPr/>
          <p:nvPr>
            <p:custDataLst>
              <p:tags r:id="rId22"/>
            </p:custDataLst>
          </p:nvPr>
        </p:nvSpPr>
        <p:spPr bwMode="auto">
          <a:xfrm>
            <a:off x="11357975" y="4868957"/>
            <a:ext cx="520225" cy="527332"/>
          </a:xfrm>
          <a:custGeom>
            <a:gdLst>
              <a:gd name="T0" fmla="*/ 276 w 356"/>
              <a:gd name="T1" fmla="*/ 75 h 362"/>
              <a:gd name="T2" fmla="*/ 319 w 356"/>
              <a:gd name="T3" fmla="*/ 103 h 362"/>
              <a:gd name="T4" fmla="*/ 300 w 356"/>
              <a:gd name="T5" fmla="*/ 121 h 362"/>
              <a:gd name="T6" fmla="*/ 356 w 356"/>
              <a:gd name="T7" fmla="*/ 213 h 362"/>
              <a:gd name="T8" fmla="*/ 309 w 356"/>
              <a:gd name="T9" fmla="*/ 198 h 362"/>
              <a:gd name="T10" fmla="*/ 303 w 356"/>
              <a:gd name="T11" fmla="*/ 250 h 362"/>
              <a:gd name="T12" fmla="*/ 278 w 356"/>
              <a:gd name="T13" fmla="*/ 259 h 362"/>
              <a:gd name="T14" fmla="*/ 283 w 356"/>
              <a:gd name="T15" fmla="*/ 362 h 362"/>
              <a:gd name="T16" fmla="*/ 251 w 356"/>
              <a:gd name="T17" fmla="*/ 289 h 362"/>
              <a:gd name="T18" fmla="*/ 203 w 356"/>
              <a:gd name="T19" fmla="*/ 343 h 362"/>
              <a:gd name="T20" fmla="*/ 205 w 356"/>
              <a:gd name="T21" fmla="*/ 325 h 362"/>
              <a:gd name="T22" fmla="*/ 137 w 356"/>
              <a:gd name="T23" fmla="*/ 344 h 362"/>
              <a:gd name="T24" fmla="*/ 1 w 356"/>
              <a:gd name="T25" fmla="*/ 229 h 362"/>
              <a:gd name="T26" fmla="*/ 17 w 356"/>
              <a:gd name="T27" fmla="*/ 118 h 362"/>
              <a:gd name="T28" fmla="*/ 0 w 356"/>
              <a:gd name="T29" fmla="*/ 115 h 362"/>
              <a:gd name="T30" fmla="*/ 67 w 356"/>
              <a:gd name="T31" fmla="*/ 18 h 362"/>
              <a:gd name="T32" fmla="*/ 100 w 356"/>
              <a:gd name="T33" fmla="*/ 25 h 362"/>
              <a:gd name="T34" fmla="*/ 140 w 356"/>
              <a:gd name="T35" fmla="*/ 0 h 362"/>
              <a:gd name="T36" fmla="*/ 257 w 356"/>
              <a:gd name="T37" fmla="*/ 19 h 362"/>
              <a:gd name="T38" fmla="*/ 276 w 356"/>
              <a:gd name="T39" fmla="*/ 75 h 3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56" h="362">
                <a:moveTo>
                  <a:pt x="276" y="75"/>
                </a:moveTo>
                <a:cubicBezTo>
                  <a:pt x="289" y="85"/>
                  <a:pt x="297" y="99"/>
                  <a:pt x="319" y="103"/>
                </a:cubicBezTo>
                <a:cubicBezTo>
                  <a:pt x="312" y="111"/>
                  <a:pt x="295" y="108"/>
                  <a:pt x="300" y="121"/>
                </a:cubicBezTo>
                <a:cubicBezTo>
                  <a:pt x="314" y="154"/>
                  <a:pt x="314" y="196"/>
                  <a:pt x="356" y="213"/>
                </a:cubicBezTo>
                <a:cubicBezTo>
                  <a:pt x="341" y="210"/>
                  <a:pt x="329" y="192"/>
                  <a:pt x="309" y="198"/>
                </a:cubicBezTo>
                <a:cubicBezTo>
                  <a:pt x="301" y="213"/>
                  <a:pt x="298" y="230"/>
                  <a:pt x="303" y="250"/>
                </a:cubicBezTo>
                <a:cubicBezTo>
                  <a:pt x="295" y="233"/>
                  <a:pt x="284" y="258"/>
                  <a:pt x="278" y="259"/>
                </a:cubicBezTo>
                <a:cubicBezTo>
                  <a:pt x="259" y="293"/>
                  <a:pt x="294" y="334"/>
                  <a:pt x="283" y="362"/>
                </a:cubicBezTo>
                <a:cubicBezTo>
                  <a:pt x="273" y="341"/>
                  <a:pt x="281" y="297"/>
                  <a:pt x="251" y="289"/>
                </a:cubicBezTo>
                <a:cubicBezTo>
                  <a:pt x="220" y="294"/>
                  <a:pt x="218" y="330"/>
                  <a:pt x="203" y="343"/>
                </a:cubicBezTo>
                <a:cubicBezTo>
                  <a:pt x="200" y="343"/>
                  <a:pt x="205" y="331"/>
                  <a:pt x="205" y="325"/>
                </a:cubicBezTo>
                <a:cubicBezTo>
                  <a:pt x="180" y="330"/>
                  <a:pt x="146" y="311"/>
                  <a:pt x="137" y="344"/>
                </a:cubicBezTo>
                <a:cubicBezTo>
                  <a:pt x="91" y="335"/>
                  <a:pt x="41" y="271"/>
                  <a:pt x="1" y="229"/>
                </a:cubicBezTo>
                <a:cubicBezTo>
                  <a:pt x="3" y="193"/>
                  <a:pt x="13" y="155"/>
                  <a:pt x="17" y="118"/>
                </a:cubicBezTo>
                <a:cubicBezTo>
                  <a:pt x="13" y="117"/>
                  <a:pt x="6" y="115"/>
                  <a:pt x="0" y="115"/>
                </a:cubicBezTo>
                <a:cubicBezTo>
                  <a:pt x="37" y="96"/>
                  <a:pt x="67" y="47"/>
                  <a:pt x="67" y="18"/>
                </a:cubicBezTo>
                <a:cubicBezTo>
                  <a:pt x="86" y="3"/>
                  <a:pt x="78" y="37"/>
                  <a:pt x="100" y="25"/>
                </a:cubicBezTo>
                <a:cubicBezTo>
                  <a:pt x="119" y="26"/>
                  <a:pt x="127" y="8"/>
                  <a:pt x="140" y="0"/>
                </a:cubicBezTo>
                <a:cubicBezTo>
                  <a:pt x="186" y="12"/>
                  <a:pt x="211" y="16"/>
                  <a:pt x="257" y="19"/>
                </a:cubicBezTo>
                <a:cubicBezTo>
                  <a:pt x="218" y="40"/>
                  <a:pt x="293" y="56"/>
                  <a:pt x="276" y="75"/>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355"/>
          <p:cNvSpPr/>
          <p:nvPr>
            <p:custDataLst>
              <p:tags r:id="rId23"/>
            </p:custDataLst>
          </p:nvPr>
        </p:nvSpPr>
        <p:spPr bwMode="auto">
          <a:xfrm>
            <a:off x="10852145" y="5097005"/>
            <a:ext cx="207521" cy="243056"/>
          </a:xfrm>
          <a:custGeom>
            <a:gdLst>
              <a:gd name="T0" fmla="*/ 142 w 142"/>
              <a:gd name="T1" fmla="*/ 98 h 166"/>
              <a:gd name="T2" fmla="*/ 129 w 142"/>
              <a:gd name="T3" fmla="*/ 151 h 166"/>
              <a:gd name="T4" fmla="*/ 38 w 142"/>
              <a:gd name="T5" fmla="*/ 154 h 166"/>
              <a:gd name="T6" fmla="*/ 12 w 142"/>
              <a:gd name="T7" fmla="*/ 90 h 166"/>
              <a:gd name="T8" fmla="*/ 25 w 142"/>
              <a:gd name="T9" fmla="*/ 20 h 166"/>
              <a:gd name="T10" fmla="*/ 138 w 142"/>
              <a:gd name="T11" fmla="*/ 58 h 166"/>
              <a:gd name="T12" fmla="*/ 142 w 142"/>
              <a:gd name="T13" fmla="*/ 98 h 166"/>
            </a:gdLst>
            <a:cxnLst>
              <a:cxn ang="0">
                <a:pos x="T0" y="T1"/>
              </a:cxn>
              <a:cxn ang="0">
                <a:pos x="T2" y="T3"/>
              </a:cxn>
              <a:cxn ang="0">
                <a:pos x="T4" y="T5"/>
              </a:cxn>
              <a:cxn ang="0">
                <a:pos x="T6" y="T7"/>
              </a:cxn>
              <a:cxn ang="0">
                <a:pos x="T8" y="T9"/>
              </a:cxn>
              <a:cxn ang="0">
                <a:pos x="T10" y="T11"/>
              </a:cxn>
              <a:cxn ang="0">
                <a:pos x="T12" y="T13"/>
              </a:cxn>
            </a:cxnLst>
            <a:rect l="0" t="0" r="r" b="b"/>
            <a:pathLst>
              <a:path w="142" h="166">
                <a:moveTo>
                  <a:pt x="142" y="98"/>
                </a:moveTo>
                <a:cubicBezTo>
                  <a:pt x="129" y="151"/>
                  <a:pt x="129" y="151"/>
                  <a:pt x="129" y="151"/>
                </a:cubicBezTo>
                <a:cubicBezTo>
                  <a:pt x="98" y="166"/>
                  <a:pt x="54" y="145"/>
                  <a:pt x="38" y="154"/>
                </a:cubicBezTo>
                <a:cubicBezTo>
                  <a:pt x="30" y="134"/>
                  <a:pt x="49" y="90"/>
                  <a:pt x="12" y="90"/>
                </a:cubicBezTo>
                <a:cubicBezTo>
                  <a:pt x="0" y="68"/>
                  <a:pt x="5" y="39"/>
                  <a:pt x="25" y="20"/>
                </a:cubicBezTo>
                <a:cubicBezTo>
                  <a:pt x="78" y="0"/>
                  <a:pt x="91" y="91"/>
                  <a:pt x="138" y="58"/>
                </a:cubicBezTo>
                <a:cubicBezTo>
                  <a:pt x="125" y="69"/>
                  <a:pt x="126" y="83"/>
                  <a:pt x="142" y="98"/>
                </a:cubicBezTo>
                <a:close/>
              </a:path>
            </a:pathLst>
          </a:custGeom>
          <a:solidFill>
            <a:schemeClr val="accent5">
              <a:alpha val="1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305.xml" /><Relationship Id="rId2" Type="http://schemas.openxmlformats.org/officeDocument/2006/relationships/slideLayout" Target="../slideLayouts/slideLayout13.xml" /><Relationship Id="rId20" Type="http://schemas.openxmlformats.org/officeDocument/2006/relationships/tags" Target="../tags/tag306.xml" /><Relationship Id="rId21" Type="http://schemas.openxmlformats.org/officeDocument/2006/relationships/tags" Target="../tags/tag307.xml" /><Relationship Id="rId22" Type="http://schemas.openxmlformats.org/officeDocument/2006/relationships/tags" Target="../tags/tag308.xml" /><Relationship Id="rId23" Type="http://schemas.openxmlformats.org/officeDocument/2006/relationships/tags" Target="../tags/tag309.xml" /><Relationship Id="rId24" Type="http://schemas.openxmlformats.org/officeDocument/2006/relationships/tags" Target="../tags/tag310.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000" tIns="46800" rIns="90000" bIns="46800" rtlCol="0" anchor="t" anchorCtr="0">
            <a:normAutofit/>
          </a:bodyPr>
          <a:lstStyle/>
          <a:p>
            <a:r>
              <a:rPr lang="zh-CN" altLang="en-US"/>
              <a:t>单击此处编辑母版标题样式</a:t>
            </a:r>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幼圆" panose="02010509060101010101" pitchFamily="49"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panose="02010509060101010101" pitchFamily="49"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幼圆" panose="02010509060101010101" pitchFamily="49"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panose="02010509060101010101" pitchFamily="49"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panose="02010509060101010101" pitchFamily="49"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11.xml" /><Relationship Id="rId3" Type="http://schemas.openxmlformats.org/officeDocument/2006/relationships/tags" Target="../tags/tag3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3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050341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标题 10"/>
          <p:cNvSpPr>
            <a:spLocks noGrp="1"/>
          </p:cNvSpPr>
          <p:nvPr>
            <p:ph type="ctrTitle"/>
            <p:custDataLst>
              <p:tags r:id="rId2"/>
            </p:custDataLst>
          </p:nvPr>
        </p:nvSpPr>
        <p:spPr>
          <a:xfrm>
            <a:off x="2706959" y="2150507"/>
            <a:ext cx="7116713" cy="1161291"/>
          </a:xfrm>
        </p:spPr>
        <p:txBody>
          <a:bodyPr>
            <a:normAutofit fontScale="90000"/>
          </a:bodyPr>
          <a:lstStyle/>
          <a:p>
            <a:pPr marL="0" indent="0" algn="ctr">
              <a:lnSpc>
                <a:spcPct val="100000"/>
              </a:lnSpc>
              <a:spcBef>
                <a:spcPct val="0"/>
              </a:spcBef>
              <a:spcAft>
                <a:spcPct val="0"/>
              </a:spcAft>
              <a:buSzTx/>
            </a:pPr>
            <a:r>
              <a:rPr lang="en-US" altLang="zh-CN" sz="4800" b="1"/>
              <a:t>人应当坚持正义 </a:t>
            </a:r>
            <a:br>
              <a:rPr lang="en-US" altLang="zh-CN" sz="4800"/>
            </a:br>
            <a:r>
              <a:rPr lang="en-US" altLang="zh-CN" sz="4800"/>
              <a:t>          </a:t>
            </a:r>
            <a:r>
              <a:rPr lang="en-US" altLang="zh-CN" sz="4800" b="1">
                <a:solidFill>
                  <a:schemeClr val="tx1"/>
                </a:solidFill>
                <a:effectLst>
                  <a:outerShdw blurRad="38100" dist="19050" dir="2700000" algn="tl" rotWithShape="0">
                    <a:schemeClr val="dk1">
                      <a:alpha val="40000"/>
                    </a:schemeClr>
                  </a:outerShdw>
                </a:effectLst>
              </a:rPr>
              <a:t>柏拉图</a:t>
            </a: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2071370" y="1255395"/>
            <a:ext cx="9792335" cy="3046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3200" b="1">
                <a:solidFill>
                  <a:srgbClr val="FF0000"/>
                </a:solidFill>
              </a:rPr>
              <a:t>【学习目标】</a:t>
            </a:r>
          </a:p>
          <a:p>
            <a:pPr fontAlgn="auto">
              <a:lnSpc>
                <a:spcPct val="150000"/>
              </a:lnSpc>
            </a:pPr>
            <a:r>
              <a:rPr lang="zh-CN" altLang="en-US" sz="3200" b="1"/>
              <a:t>1.把握文中一系列正义理念的内涵。</a:t>
            </a:r>
          </a:p>
          <a:p>
            <a:pPr fontAlgn="auto">
              <a:lnSpc>
                <a:spcPct val="150000"/>
              </a:lnSpc>
            </a:pPr>
            <a:r>
              <a:rPr lang="en-US" altLang="zh-CN" sz="3200" b="1"/>
              <a:t>2.</a:t>
            </a:r>
            <a:r>
              <a:rPr lang="zh-CN" altLang="en-US" sz="3200" b="1"/>
              <a:t>准确理解苏格拉底提出的观点。</a:t>
            </a:r>
          </a:p>
          <a:p>
            <a:pPr fontAlgn="auto">
              <a:lnSpc>
                <a:spcPct val="150000"/>
              </a:lnSpc>
            </a:pPr>
            <a:r>
              <a:rPr lang="en-US" altLang="zh-CN" sz="3200" b="1"/>
              <a:t>3</a:t>
            </a:r>
            <a:r>
              <a:rPr lang="zh-CN" altLang="en-US" sz="3200" b="1"/>
              <a:t>.体会高超的劝说艺术和严密的逻辑思维。</a:t>
            </a:r>
          </a:p>
        </p:txBody>
      </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285750"/>
            <a:ext cx="10852150" cy="599440"/>
          </a:xfrm>
        </p:spPr>
        <p:txBody>
          <a:bodyPr/>
          <a:lstStyle/>
          <a:p>
            <a:endParaRPr lang="zh-CN" altLang="en-US"/>
          </a:p>
        </p:txBody>
      </p:sp>
      <p:sp>
        <p:nvSpPr>
          <p:cNvPr id="3" name="内容占位符 2"/>
          <p:cNvSpPr>
            <a:spLocks noGrp="1"/>
          </p:cNvSpPr>
          <p:nvPr>
            <p:ph idx="1"/>
          </p:nvPr>
        </p:nvSpPr>
        <p:spPr/>
        <p:txBody>
          <a:bodyPr>
            <a:noAutofit/>
          </a:bodyPr>
          <a:lstStyle/>
          <a:p>
            <a:r>
              <a:rPr sz="3600" b="1">
                <a:sym typeface="+mn-ea"/>
              </a:rPr>
              <a:t>     鱼，我所欲也，熊掌亦我所欲也；二者不可得兼，舍鱼而取熊掌者也。</a:t>
            </a:r>
            <a:r>
              <a:rPr lang="en-US" altLang="zh-CN" sz="3600" b="1">
                <a:sym typeface="+mn-ea"/>
              </a:rPr>
              <a:t>——</a:t>
            </a:r>
            <a:r>
              <a:rPr sz="3600" b="1">
                <a:sym typeface="+mn-ea"/>
              </a:rPr>
              <a:t>孟子 </a:t>
            </a:r>
            <a:endParaRPr lang="zh-CN" altLang="en-US" sz="3600" b="1"/>
          </a:p>
          <a:p>
            <a:pPr algn="l"/>
            <a:r>
              <a:rPr lang="en-US" altLang="zh-CN" sz="3600" b="1">
                <a:sym typeface="+mn-ea"/>
              </a:rPr>
              <a:t>                                                                                                                                                </a:t>
            </a:r>
            <a:r>
              <a:rPr sz="3600" b="1">
                <a:sym typeface="+mn-ea"/>
              </a:rPr>
              <a:t>不义而富且贵，于我如浮云 。</a:t>
            </a:r>
            <a:r>
              <a:rPr lang="en-US" altLang="zh-CN" sz="3600" b="1">
                <a:sym typeface="+mn-ea"/>
              </a:rPr>
              <a:t>——</a:t>
            </a:r>
            <a:r>
              <a:rPr sz="3600" b="1">
                <a:sym typeface="+mn-ea"/>
              </a:rPr>
              <a:t>孔子</a:t>
            </a:r>
            <a:endParaRPr lang="zh-CN" altLang="en-US" sz="3600" b="1"/>
          </a:p>
          <a:p>
            <a:pPr algn="l"/>
            <a:endParaRPr sz="3600" b="1">
              <a:sym typeface="+mn-ea"/>
            </a:endParaRPr>
          </a:p>
          <a:p>
            <a:pPr algn="l"/>
            <a:r>
              <a:rPr sz="3600" b="1">
                <a:sym typeface="+mn-ea"/>
              </a:rPr>
              <a:t>君子抱仁义，不惧天地倾。</a:t>
            </a:r>
            <a:endParaRPr lang="zh-CN" altLang="en-US" sz="3600" b="1"/>
          </a:p>
          <a:p>
            <a:pPr algn="r"/>
            <a:r>
              <a:rPr sz="3600" b="1">
                <a:sym typeface="+mn-ea"/>
              </a:rPr>
              <a:t>——王建《赠王侍御》</a:t>
            </a:r>
            <a:endParaRPr lang="zh-CN" altLang="en-US" sz="3600" b="1"/>
          </a:p>
          <a:p>
            <a:endParaRPr lang="zh-CN" altLang="en-US" sz="3600" b="1"/>
          </a:p>
          <a:p>
            <a:endParaRPr lang="zh-CN" altLang="en-US" sz="3600" b="1"/>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US" altLang="zh-CN" sz="3200" b="1">
                <a:gradFill>
                  <a:gsLst>
                    <a:gs pos="0">
                      <a:srgbClr val="012D86"/>
                    </a:gs>
                    <a:gs pos="100000">
                      <a:srgbClr val="0E2557"/>
                    </a:gs>
                  </a:gsLst>
                  <a:lin scaled="0"/>
                </a:gradFill>
              </a:rPr>
              <a:t>    </a:t>
            </a:r>
            <a:r>
              <a:rPr lang="zh-CN" altLang="en-US" sz="3200" b="1">
                <a:gradFill>
                  <a:gsLst>
                    <a:gs pos="0">
                      <a:srgbClr val="012D86"/>
                    </a:gs>
                    <a:gs pos="100000">
                      <a:srgbClr val="0E2557"/>
                    </a:gs>
                  </a:gsLst>
                  <a:lin scaled="0"/>
                </a:gradFill>
              </a:rPr>
              <a:t>君子一切以仁义为指归，只有仁义道德才能让他真正动心。所以，在危及道义的时候，君子舍生取义。生命对于道义而言微不足道，失去了仁德，失去了真善美，失去了正义，生命只不过是臭皮囊，是行尸走肉，一点意义都没有。故而，在生死义利之间如何取舍决定了一个人的品行之高下，确实应该慎重。</a:t>
            </a:r>
            <a:endParaRPr lang="zh-CN" altLang="en-US" sz="3200" b="1">
              <a:gradFill>
                <a:gsLst>
                  <a:gs pos="0">
                    <a:srgbClr val="012D86"/>
                  </a:gs>
                  <a:gs pos="100000">
                    <a:srgbClr val="0E2557"/>
                  </a:gs>
                </a:gsLst>
                <a:lin scaled="0"/>
              </a:gradFill>
            </a:endParaRPr>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Autofit/>
          </a:bodyPr>
          <a:lstStyle/>
          <a:p>
            <a:r>
              <a:rPr lang="en-US" altLang="zh-CN" sz="3600"/>
              <a:t>   </a:t>
            </a:r>
            <a:r>
              <a:rPr lang="en-US" altLang="zh-CN" sz="3600" b="1">
                <a:gradFill>
                  <a:gsLst>
                    <a:gs pos="0">
                      <a:srgbClr val="012D86"/>
                    </a:gs>
                    <a:gs pos="100000">
                      <a:srgbClr val="0E2557"/>
                    </a:gs>
                  </a:gsLst>
                  <a:lin scaled="0"/>
                </a:gradFill>
              </a:rPr>
              <a:t> </a:t>
            </a:r>
            <a:r>
              <a:rPr lang="zh-CN" altLang="en-US" sz="3600" b="1">
                <a:gradFill>
                  <a:gsLst>
                    <a:gs pos="0">
                      <a:srgbClr val="012D86"/>
                    </a:gs>
                    <a:gs pos="100000">
                      <a:srgbClr val="0E2557"/>
                    </a:gs>
                  </a:gsLst>
                  <a:lin scaled="0"/>
                </a:gradFill>
              </a:rPr>
              <a:t>公元前399年6月的一个傍晚，雅典监狱中一位年届七旬的老人就要被处决了，只见他衣衫褴褛，散发赤足，面容却镇定自若。打发走妻子、家属后，他与几个朋友侃侃而谈，似乎忘记了就要到来的处决，直到狱卒端了一杯毒药进来，他才收住</a:t>
            </a:r>
            <a:r>
              <a:rPr lang="en-US" altLang="zh-CN" sz="3600" b="1">
                <a:gradFill>
                  <a:gsLst>
                    <a:gs pos="0">
                      <a:srgbClr val="012D86"/>
                    </a:gs>
                    <a:gs pos="100000">
                      <a:srgbClr val="0E2557"/>
                    </a:gs>
                  </a:gsLst>
                  <a:lin scaled="0"/>
                </a:gradFill>
              </a:rPr>
              <a:t>“</a:t>
            </a:r>
            <a:r>
              <a:rPr sz="3600" b="1">
                <a:gradFill>
                  <a:gsLst>
                    <a:gs pos="0">
                      <a:srgbClr val="012D86"/>
                    </a:gs>
                    <a:gs pos="100000">
                      <a:srgbClr val="0E2557"/>
                    </a:gs>
                  </a:gsLst>
                  <a:lin scaled="0"/>
                </a:gradFill>
                <a:sym typeface="+mn-ea"/>
              </a:rPr>
              <a:t>话匣子</a:t>
            </a:r>
            <a:r>
              <a:rPr lang="en-US" altLang="zh-CN" sz="3600" b="1">
                <a:gradFill>
                  <a:gsLst>
                    <a:gs pos="0">
                      <a:srgbClr val="012D86"/>
                    </a:gs>
                    <a:gs pos="100000">
                      <a:srgbClr val="0E2557"/>
                    </a:gs>
                  </a:gsLst>
                  <a:lin scaled="0"/>
                </a:gradFill>
              </a:rPr>
              <a:t>”</a:t>
            </a:r>
            <a:r>
              <a:rPr lang="zh-CN" altLang="en-US" sz="3600" b="1">
                <a:gradFill>
                  <a:gsLst>
                    <a:gs pos="0">
                      <a:srgbClr val="012D86"/>
                    </a:gs>
                    <a:gs pos="100000">
                      <a:srgbClr val="0E2557"/>
                    </a:gs>
                  </a:gsLst>
                  <a:lin scaled="0"/>
                </a:gradFill>
              </a:rPr>
              <a:t>，接过杯子一饮而尽。之后老人安详的闭上了眼睛，睡去了，对老人就是大哲学家苏格拉底。</a:t>
            </a:r>
            <a:endParaRPr lang="zh-CN" altLang="en-US" sz="3600" b="1">
              <a:gradFill>
                <a:gsLst>
                  <a:gs pos="0">
                    <a:srgbClr val="012D86"/>
                  </a:gs>
                  <a:gs pos="100000">
                    <a:srgbClr val="0E2557"/>
                  </a:gs>
                </a:gsLst>
                <a:lin scaled="0"/>
              </a:gradFill>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sz="4445">
                <a:solidFill>
                  <a:srgbClr val="FF0000"/>
                </a:solidFill>
                <a:sym typeface="+mn-ea"/>
              </a:rPr>
              <a:t>走进苏格拉底</a:t>
            </a:r>
            <a:br>
              <a:rPr lang="zh-CN" altLang="en-US" sz="4445">
                <a:solidFill>
                  <a:srgbClr val="FF0000"/>
                </a:solidFill>
              </a:rPr>
            </a:br>
          </a:p>
        </p:txBody>
      </p:sp>
      <p:sp>
        <p:nvSpPr>
          <p:cNvPr id="3" name="内容占位符 2"/>
          <p:cNvSpPr>
            <a:spLocks noGrp="1"/>
          </p:cNvSpPr>
          <p:nvPr>
            <p:ph idx="1"/>
          </p:nvPr>
        </p:nvSpPr>
        <p:spPr/>
        <p:txBody>
          <a:bodyPr>
            <a:normAutofit fontScale="70000"/>
          </a:bodyPr>
          <a:lstStyle/>
          <a:p>
            <a:pPr>
              <a:lnSpc>
                <a:spcPct val="150000"/>
              </a:lnSpc>
            </a:pPr>
            <a:r>
              <a:rPr>
                <a:sym typeface="+mn-ea"/>
              </a:rPr>
              <a:t>    </a:t>
            </a:r>
            <a:r>
              <a:rPr sz="3600" b="1">
                <a:sym typeface="+mn-ea"/>
              </a:rPr>
              <a:t> 苏格拉底(公元前469-公元前399年)，古希腊著名的思想家、哲学家、教育家、公民陪审员，他和他的学生柏拉图，以及柏拉图的学生亚里士多德被并称为"古希腊三贤"，更被后人广泛地认为是西方哲学的奠基者。他身为雅典的公民，据记载，苏格拉底最后被雅典法庭以侮辱雅典神和腐蚀雅典青年思想之罪名判处死刑。尽管苏格拉底曾获得逃亡的机会，但他仍选择饮下毒堇汁而死，因为他认为逃亡只会进一步破坏雅典法律的权威，同时也是因为担心他逃亡后雅典将再没有好的导师可以教育人们了。</a:t>
            </a:r>
            <a:endParaRPr lang="zh-CN" altLang="en-US" sz="3600" b="1"/>
          </a:p>
          <a:p>
            <a:pPr>
              <a:lnSpc>
                <a:spcPct val="150000"/>
              </a:lnSpc>
            </a:pPr>
            <a:endParaRPr lang="zh-CN" altLang="en-US" sz="3600" b="1"/>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US" altLang="zh-CN" sz="3600"/>
              <a:t>      </a:t>
            </a:r>
            <a:r>
              <a:rPr lang="zh-CN" altLang="en-US" sz="3600" b="1"/>
              <a:t>今天我们就来学习节选自《</a:t>
            </a:r>
            <a:r>
              <a:rPr sz="3600" b="1">
                <a:sym typeface="+mn-ea"/>
              </a:rPr>
              <a:t>柏拉图对话录</a:t>
            </a:r>
            <a:r>
              <a:rPr lang="zh-CN" altLang="en-US" sz="3600" b="1"/>
              <a:t>》中的《</a:t>
            </a:r>
            <a:r>
              <a:rPr sz="3600" b="1">
                <a:sym typeface="+mn-ea"/>
              </a:rPr>
              <a:t>人应当坚持正义</a:t>
            </a:r>
            <a:r>
              <a:rPr lang="zh-CN" altLang="en-US" sz="3600" b="1"/>
              <a:t>》这篇小短文，欣赏苏格拉底式的提问。</a:t>
            </a:r>
          </a:p>
        </p:txBody>
      </p:sp>
    </p:spTree>
    <p:custDataLst>
      <p:tags r:id="rId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z="3555">
                <a:solidFill>
                  <a:srgbClr val="FF0000"/>
                </a:solidFill>
              </a:rPr>
              <a:t>柏拉图</a:t>
            </a:r>
          </a:p>
        </p:txBody>
      </p:sp>
      <p:sp>
        <p:nvSpPr>
          <p:cNvPr id="3" name="内容占位符 2"/>
          <p:cNvSpPr>
            <a:spLocks noGrp="1"/>
          </p:cNvSpPr>
          <p:nvPr>
            <p:ph idx="1"/>
          </p:nvPr>
        </p:nvSpPr>
        <p:spPr/>
        <p:txBody>
          <a:bodyPr>
            <a:normAutofit fontScale="60000"/>
          </a:bodyPr>
          <a:lstStyle/>
          <a:p>
            <a:r>
              <a:rPr lang="en-US" altLang="zh-CN"/>
              <a:t>   </a:t>
            </a:r>
            <a:r>
              <a:rPr lang="en-US" altLang="zh-CN" sz="4000" b="1">
                <a:gradFill>
                  <a:gsLst>
                    <a:gs pos="0">
                      <a:srgbClr val="012D86"/>
                    </a:gs>
                    <a:gs pos="100000">
                      <a:srgbClr val="0E2557"/>
                    </a:gs>
                  </a:gsLst>
                  <a:lin scaled="0"/>
                </a:gradFill>
              </a:rPr>
              <a:t> </a:t>
            </a:r>
            <a:r>
              <a:rPr lang="zh-CN" altLang="en-US" sz="4000" b="1">
                <a:gradFill>
                  <a:gsLst>
                    <a:gs pos="0">
                      <a:srgbClr val="012D86"/>
                    </a:gs>
                    <a:gs pos="100000">
                      <a:srgbClr val="0E2557"/>
                    </a:gs>
                  </a:gsLst>
                  <a:lin scaled="0"/>
                </a:gradFill>
              </a:rPr>
              <a:t>柏拉图是古希腊唯心论哲学家和思想家，是西方哲学史上第一个使唯心论哲学体系化的人，他的著作和思想对后世有着十分重要的影响，对柏拉图一生影响最大的是苏格拉底，柏拉图20岁拜苏格拉底为师，直到苏格拉底被雅典民主派除死。老师死后，柏拉图不想在雅典呆下去了，28岁到40岁，他都在海外漫游，柏拉图留下了许多著作，多数以对话体写成。常被后人引用的有：《</a:t>
            </a:r>
            <a:r>
              <a:rPr sz="4000" b="1">
                <a:gradFill>
                  <a:gsLst>
                    <a:gs pos="0">
                      <a:srgbClr val="012D86"/>
                    </a:gs>
                    <a:gs pos="100000">
                      <a:srgbClr val="0E2557"/>
                    </a:gs>
                  </a:gsLst>
                  <a:lin scaled="0"/>
                </a:gradFill>
                <a:sym typeface="+mn-ea"/>
              </a:rPr>
              <a:t>辩诉篇</a:t>
            </a:r>
            <a:r>
              <a:rPr lang="zh-CN" altLang="en-US" sz="4000" b="1">
                <a:gradFill>
                  <a:gsLst>
                    <a:gs pos="0">
                      <a:srgbClr val="012D86"/>
                    </a:gs>
                    <a:gs pos="100000">
                      <a:srgbClr val="0E2557"/>
                    </a:gs>
                  </a:gsLst>
                  <a:lin scaled="0"/>
                </a:gradFill>
              </a:rPr>
              <a:t>》《</a:t>
            </a:r>
            <a:r>
              <a:rPr sz="4000" b="1">
                <a:gradFill>
                  <a:gsLst>
                    <a:gs pos="0">
                      <a:srgbClr val="012D86"/>
                    </a:gs>
                    <a:gs pos="100000">
                      <a:srgbClr val="0E2557"/>
                    </a:gs>
                  </a:gsLst>
                  <a:lin scaled="0"/>
                </a:gradFill>
                <a:sym typeface="+mn-ea"/>
              </a:rPr>
              <a:t>曼诺篇</a:t>
            </a:r>
            <a:r>
              <a:rPr lang="zh-CN" altLang="en-US" sz="4000" b="1">
                <a:gradFill>
                  <a:gsLst>
                    <a:gs pos="0">
                      <a:srgbClr val="012D86"/>
                    </a:gs>
                    <a:gs pos="100000">
                      <a:srgbClr val="0E2557"/>
                    </a:gs>
                  </a:gsLst>
                  <a:lin scaled="0"/>
                </a:gradFill>
              </a:rPr>
              <a:t>》《</a:t>
            </a:r>
            <a:r>
              <a:rPr sz="4000" b="1">
                <a:gradFill>
                  <a:gsLst>
                    <a:gs pos="0">
                      <a:srgbClr val="012D86"/>
                    </a:gs>
                    <a:gs pos="100000">
                      <a:srgbClr val="0E2557"/>
                    </a:gs>
                  </a:gsLst>
                  <a:lin scaled="0"/>
                </a:gradFill>
                <a:sym typeface="+mn-ea"/>
              </a:rPr>
              <a:t>理想国</a:t>
            </a:r>
            <a:r>
              <a:rPr lang="zh-CN" altLang="en-US" sz="4000" b="1">
                <a:gradFill>
                  <a:gsLst>
                    <a:gs pos="0">
                      <a:srgbClr val="012D86"/>
                    </a:gs>
                    <a:gs pos="100000">
                      <a:srgbClr val="0E2557"/>
                    </a:gs>
                  </a:gsLst>
                  <a:lin scaled="0"/>
                </a:gradFill>
              </a:rPr>
              <a:t>》《</a:t>
            </a:r>
            <a:r>
              <a:rPr sz="4000" b="1">
                <a:gradFill>
                  <a:gsLst>
                    <a:gs pos="0">
                      <a:srgbClr val="012D86"/>
                    </a:gs>
                    <a:gs pos="100000">
                      <a:srgbClr val="0E2557"/>
                    </a:gs>
                  </a:gsLst>
                  <a:lin scaled="0"/>
                </a:gradFill>
                <a:sym typeface="+mn-ea"/>
              </a:rPr>
              <a:t>智者篇</a:t>
            </a:r>
            <a:r>
              <a:rPr lang="zh-CN" altLang="en-US" sz="4000" b="1">
                <a:gradFill>
                  <a:gsLst>
                    <a:gs pos="0">
                      <a:srgbClr val="012D86"/>
                    </a:gs>
                    <a:gs pos="100000">
                      <a:srgbClr val="0E2557"/>
                    </a:gs>
                  </a:gsLst>
                  <a:lin scaled="0"/>
                </a:gradFill>
              </a:rPr>
              <a:t>》，《</a:t>
            </a:r>
            <a:r>
              <a:rPr sz="4000" b="1">
                <a:gradFill>
                  <a:gsLst>
                    <a:gs pos="0">
                      <a:srgbClr val="012D86"/>
                    </a:gs>
                    <a:gs pos="100000">
                      <a:srgbClr val="0E2557"/>
                    </a:gs>
                  </a:gsLst>
                  <a:lin scaled="0"/>
                </a:gradFill>
                <a:sym typeface="+mn-ea"/>
              </a:rPr>
              <a:t>法律篇</a:t>
            </a:r>
            <a:r>
              <a:rPr lang="zh-CN" altLang="en-US" sz="4000" b="1">
                <a:gradFill>
                  <a:gsLst>
                    <a:gs pos="0">
                      <a:srgbClr val="012D86"/>
                    </a:gs>
                    <a:gs pos="100000">
                      <a:srgbClr val="0E2557"/>
                    </a:gs>
                  </a:gsLst>
                  <a:lin scaled="0"/>
                </a:gradFill>
              </a:rPr>
              <a:t>》等，《</a:t>
            </a:r>
            <a:r>
              <a:rPr sz="4000" b="1">
                <a:gradFill>
                  <a:gsLst>
                    <a:gs pos="0">
                      <a:srgbClr val="012D86"/>
                    </a:gs>
                    <a:gs pos="100000">
                      <a:srgbClr val="0E2557"/>
                    </a:gs>
                  </a:gsLst>
                  <a:lin scaled="0"/>
                </a:gradFill>
                <a:sym typeface="+mn-ea"/>
              </a:rPr>
              <a:t>理想国</a:t>
            </a:r>
            <a:r>
              <a:rPr lang="zh-CN" altLang="en-US" sz="4000" b="1">
                <a:gradFill>
                  <a:gsLst>
                    <a:gs pos="0">
                      <a:srgbClr val="012D86"/>
                    </a:gs>
                    <a:gs pos="100000">
                      <a:srgbClr val="0E2557"/>
                    </a:gs>
                  </a:gsLst>
                  <a:lin scaled="0"/>
                </a:gradFill>
              </a:rPr>
              <a:t>》是其中的代表作。理念论是柏拉图哲学体系的核心，他认为物质世界之外，还有一个非物质的观念世界，理念世界是真实的，而物质世界是不真实的，是理念世界的模糊反映。柏拉图死后，他所创立的学园有门徒主持，代代相传，继续存在了数世纪之久。</a:t>
            </a:r>
            <a:endParaRPr lang="en-US" altLang="zh-CN" sz="4000" b="1">
              <a:gradFill>
                <a:gsLst>
                  <a:gs pos="0">
                    <a:srgbClr val="012D86"/>
                  </a:gs>
                  <a:gs pos="100000">
                    <a:srgbClr val="0E2557"/>
                  </a:gs>
                </a:gsLst>
                <a:lin scaled="0"/>
              </a:gradFill>
            </a:endParaRPr>
          </a:p>
        </p:txBody>
      </p:sp>
    </p:spTree>
    <p:custDataLst>
      <p:tags r:id="rId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sz="3200">
                <a:solidFill>
                  <a:srgbClr val="FF0000"/>
                </a:solidFill>
              </a:rPr>
              <a:t>《</a:t>
            </a:r>
            <a:r>
              <a:rPr sz="3200">
                <a:solidFill>
                  <a:srgbClr val="FF0000"/>
                </a:solidFill>
                <a:sym typeface="+mn-ea"/>
              </a:rPr>
              <a:t>对话录</a:t>
            </a:r>
            <a:r>
              <a:rPr lang="zh-CN" altLang="en-US" sz="3200">
                <a:solidFill>
                  <a:srgbClr val="FF0000"/>
                </a:solidFill>
              </a:rPr>
              <a:t>》</a:t>
            </a:r>
          </a:p>
          <a:p>
            <a:r>
              <a:rPr lang="zh-CN" altLang="en-US" sz="3200"/>
              <a:t>    </a:t>
            </a:r>
            <a:r>
              <a:rPr lang="zh-CN" altLang="en-US" sz="3200" b="1"/>
              <a:t>《</a:t>
            </a:r>
            <a:r>
              <a:rPr sz="3200" b="1">
                <a:sym typeface="+mn-ea"/>
              </a:rPr>
              <a:t>对话录</a:t>
            </a:r>
            <a:r>
              <a:rPr lang="zh-CN" altLang="en-US" sz="3200" b="1"/>
              <a:t>》，柏拉图代表作之一，是他对话系列的统称。古希腊哲学在公元前六至四世纪发展到高潮。柏拉图的三十篇对话录，是最具特点的散文体裁。这种文体记述了当事人的对话。《柏拉图对话录》选收的四篇由古希腊语直接译出，集中反映了苏格拉底临死前的思想、生活和谈话，其中所探讨的问题，是苏格拉底和柏拉图哲学思想和方法的最集中的缩影。</a:t>
            </a: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solidFill>
                  <a:srgbClr val="FF0000"/>
                </a:solidFill>
              </a:rPr>
              <a:t>语言知识建构</a:t>
            </a:r>
          </a:p>
        </p:txBody>
      </p:sp>
      <p:sp>
        <p:nvSpPr>
          <p:cNvPr id="3" name="内容占位符 2"/>
          <p:cNvSpPr>
            <a:spLocks noGrp="1"/>
          </p:cNvSpPr>
          <p:nvPr>
            <p:ph idx="1"/>
          </p:nvPr>
        </p:nvSpPr>
        <p:spPr/>
        <p:txBody>
          <a:bodyPr>
            <a:noAutofit/>
          </a:bodyPr>
          <a:lstStyle/>
          <a:p>
            <a:r>
              <a:rPr lang="zh-CN" altLang="en-US" sz="2000" b="1"/>
              <a:t>一、读准字音</a:t>
            </a:r>
          </a:p>
          <a:p>
            <a:pPr indent="0">
              <a:lnSpc>
                <a:spcPct val="100000"/>
              </a:lnSpc>
              <a:buNone/>
            </a:pPr>
            <a:r>
              <a:rPr lang="zh-CN" altLang="en-US" sz="2000" b="1"/>
              <a:t>(一)单音字：服膺(yīng)　褒贬(bāo)　理睬(cǎi)　遭殃(yāng)</a:t>
            </a:r>
          </a:p>
          <a:p>
            <a:pPr indent="0">
              <a:lnSpc>
                <a:spcPct val="100000"/>
              </a:lnSpc>
            </a:pPr>
            <a:r>
              <a:rPr lang="zh-CN" altLang="en-US" sz="2000" b="1"/>
              <a:t>(二)多音字</a:t>
            </a:r>
          </a:p>
          <a:p>
            <a:pPr indent="0">
              <a:lnSpc>
                <a:spcPct val="100000"/>
              </a:lnSpc>
            </a:pPr>
            <a:r>
              <a:rPr lang="zh-CN" altLang="en-US" sz="2000" b="1"/>
              <a:t>1．组词辨析法 (1)没收（mò）没来过（méi）</a:t>
            </a:r>
          </a:p>
          <a:p>
            <a:pPr indent="0">
              <a:lnSpc>
                <a:spcPct val="100000"/>
              </a:lnSpc>
              <a:buNone/>
            </a:pPr>
            <a:r>
              <a:rPr lang="zh-CN" altLang="en-US" sz="2000" b="1"/>
              <a:t>                      (2)空谈（kōng）空白（kòng）</a:t>
            </a:r>
          </a:p>
          <a:p>
            <a:pPr indent="0">
              <a:lnSpc>
                <a:spcPct val="100000"/>
              </a:lnSpc>
              <a:buNone/>
            </a:pPr>
            <a:r>
              <a:rPr lang="zh-CN" altLang="en-US" sz="2000" b="1"/>
              <a:t>                      (3)重视（zhòng）重逢（chóng）</a:t>
            </a:r>
          </a:p>
          <a:p>
            <a:pPr indent="0">
              <a:lnSpc>
                <a:spcPct val="100000"/>
              </a:lnSpc>
            </a:pPr>
            <a:r>
              <a:rPr lang="zh-CN" altLang="en-US" sz="2000" b="1"/>
              <a:t>2．语境辨析法</a:t>
            </a:r>
          </a:p>
          <a:p>
            <a:pPr indent="0">
              <a:lnSpc>
                <a:spcPct val="100000"/>
              </a:lnSpc>
            </a:pPr>
            <a:r>
              <a:rPr lang="zh-CN" altLang="en-US" sz="2000" b="1"/>
              <a:t>    转过墙脚，忽然看见一个穿着打扮与普通人大相径庭的人钻进了一条小弄(lòng)里，我很想弄(nòng)明白他到底是谁。</a:t>
            </a:r>
          </a:p>
          <a:p>
            <a:pPr indent="0">
              <a:lnSpc>
                <a:spcPct val="100000"/>
              </a:lnSpc>
            </a:pPr>
            <a:r>
              <a:rPr lang="zh-CN" altLang="en-US" sz="2000" b="1"/>
              <a:t>二、写对字形</a:t>
            </a:r>
          </a:p>
          <a:p>
            <a:pPr indent="0">
              <a:lnSpc>
                <a:spcPct val="100000"/>
              </a:lnSpc>
            </a:pPr>
            <a:r>
              <a:rPr lang="zh-CN" altLang="en-US" sz="2000" b="1"/>
              <a:t>(1)诚huáng（惶）诚恐   彷huáng（徨） (2)hú（糊）涂hú（湖）泊</a:t>
            </a:r>
          </a:p>
          <a:p>
            <a:pPr indent="0">
              <a:lnSpc>
                <a:spcPct val="100000"/>
              </a:lnSpc>
            </a:pPr>
            <a:r>
              <a:rPr lang="zh-CN" altLang="en-US" sz="2000" b="1"/>
              <a:t>(3)jiàn（健）康      关jiàn（键）</a:t>
            </a:r>
          </a:p>
        </p:txBody>
      </p:sp>
    </p:spTree>
    <p:custDataLst>
      <p:tags r:id="rId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sz="2000" b="1">
                <a:gradFill>
                  <a:gsLst>
                    <a:gs pos="0">
                      <a:srgbClr val="012D86"/>
                    </a:gs>
                    <a:gs pos="100000">
                      <a:srgbClr val="0E2557"/>
                    </a:gs>
                  </a:gsLst>
                  <a:lin scaled="0"/>
                </a:gradFill>
              </a:rPr>
              <a:t>三、明确词义</a:t>
            </a:r>
            <a:endParaRPr lang="zh-CN" altLang="en-US" sz="2000" b="1">
              <a:gradFill>
                <a:gsLst>
                  <a:gs pos="0">
                    <a:srgbClr val="012D86"/>
                  </a:gs>
                  <a:gs pos="100000">
                    <a:srgbClr val="0E2557"/>
                  </a:gs>
                </a:gsLst>
                <a:lin scaled="0"/>
              </a:gradFill>
            </a:endParaRPr>
          </a:p>
          <a:p>
            <a:r>
              <a:rPr lang="zh-CN" altLang="en-US" sz="2000" b="1"/>
              <a:t>(1)无可非议：_____________________________________________________</a:t>
            </a:r>
          </a:p>
          <a:p>
            <a:r>
              <a:rPr lang="zh-CN" altLang="en-US" sz="2000" b="1"/>
              <a:t>(2)诚惶诚恐：_____________________________________________________</a:t>
            </a:r>
          </a:p>
          <a:p>
            <a:r>
              <a:rPr lang="zh-CN" altLang="en-US" sz="2000" b="1"/>
              <a:t>(3)毕恭毕敬：_____________________________________________________</a:t>
            </a:r>
          </a:p>
          <a:p>
            <a:r>
              <a:rPr lang="zh-CN" altLang="en-US" sz="2000" b="1"/>
              <a:t>(4)拳拳服膺：_____________________________________________________</a:t>
            </a:r>
          </a:p>
          <a:p>
            <a:pPr marL="0" indent="0">
              <a:buNone/>
            </a:pPr>
            <a:r>
              <a:rPr lang="zh-CN" altLang="en-US" sz="2000" b="1"/>
              <a:t>　(1)没有什么可以指摘的，表示言行合乎情理。可用来形容人、事、思想、行动、品质等。(2)古代奏章中的套语。表示臣子对皇帝的敬畏。后也用来形容十分小心谨慎、极为害怕不安的样子。(3)十分恭敬。(4)诚恳地信奉。拳拳，诚恳的样子。服膺，牢牢记在心里、信服。膺，胸。</a:t>
            </a: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z="4445">
                <a:solidFill>
                  <a:srgbClr val="FF0000"/>
                </a:solidFill>
              </a:rPr>
              <a:t>整体感知</a:t>
            </a:r>
          </a:p>
        </p:txBody>
      </p:sp>
      <p:sp>
        <p:nvSpPr>
          <p:cNvPr id="3" name="内容占位符 2"/>
          <p:cNvSpPr>
            <a:spLocks noGrp="1"/>
          </p:cNvSpPr>
          <p:nvPr>
            <p:ph idx="1"/>
          </p:nvPr>
        </p:nvSpPr>
        <p:spPr/>
        <p:txBody>
          <a:bodyPr/>
          <a:lstStyle/>
          <a:p>
            <a:r>
              <a:rPr lang="zh-CN" altLang="en-US" sz="3600">
                <a:gradFill>
                  <a:gsLst>
                    <a:gs pos="0">
                      <a:srgbClr val="012D86"/>
                    </a:gs>
                    <a:gs pos="100000">
                      <a:srgbClr val="0E2557"/>
                    </a:gs>
                  </a:gsLst>
                  <a:lin scaled="0"/>
                </a:gradFill>
              </a:rPr>
              <a:t>默读短文，说一说这篇文章的主要内容是什么？</a:t>
            </a:r>
            <a:endParaRPr lang="zh-CN" altLang="en-US" sz="3600"/>
          </a:p>
          <a:p>
            <a:endParaRPr lang="zh-CN" altLang="en-US" sz="3600"/>
          </a:p>
          <a:p>
            <a:r>
              <a:rPr lang="zh-CN" altLang="en-US" sz="3600"/>
              <a:t> 主要讲述在苏格拉底入狱以后，他的朋友格黎东一早来到监狱，劝说苏格拉底逃离，苏格拉底针对朋友的劝说，层层设问，步步铺垫，阐述自己的道德信念，把格黎东带入自己的逻辑轨道。</a:t>
            </a: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z="4000">
                <a:solidFill>
                  <a:srgbClr val="FF0000"/>
                </a:solidFill>
              </a:rPr>
              <a:t>理清层次</a:t>
            </a:r>
          </a:p>
        </p:txBody>
      </p:sp>
      <p:sp>
        <p:nvSpPr>
          <p:cNvPr id="3" name="内容占位符 2"/>
          <p:cNvSpPr>
            <a:spLocks noGrp="1"/>
          </p:cNvSpPr>
          <p:nvPr>
            <p:ph idx="1"/>
          </p:nvPr>
        </p:nvSpPr>
        <p:spPr/>
        <p:txBody>
          <a:bodyPr/>
          <a:lstStyle/>
          <a:p>
            <a:r>
              <a:rPr lang="zh-CN" altLang="en-US" sz="3200">
                <a:gradFill>
                  <a:gsLst>
                    <a:gs pos="0">
                      <a:srgbClr val="012D86"/>
                    </a:gs>
                    <a:gs pos="100000">
                      <a:srgbClr val="0E2557"/>
                    </a:gs>
                  </a:gsLst>
                  <a:lin scaled="0"/>
                </a:gradFill>
              </a:rPr>
              <a:t>思考1：</a:t>
            </a:r>
            <a:endParaRPr lang="zh-CN" altLang="en-US" sz="3200">
              <a:gradFill>
                <a:gsLst>
                  <a:gs pos="0">
                    <a:srgbClr val="012D86"/>
                  </a:gs>
                  <a:gs pos="100000">
                    <a:srgbClr val="0E2557"/>
                  </a:gs>
                </a:gsLst>
                <a:lin scaled="0"/>
              </a:gradFill>
            </a:endParaRPr>
          </a:p>
          <a:p>
            <a:r>
              <a:rPr lang="zh-CN" altLang="en-US" sz="3200">
                <a:gradFill>
                  <a:gsLst>
                    <a:gs pos="0">
                      <a:srgbClr val="012D86"/>
                    </a:gs>
                    <a:gs pos="100000">
                      <a:srgbClr val="0E2557"/>
                    </a:gs>
                  </a:gsLst>
                  <a:lin scaled="0"/>
                </a:gradFill>
              </a:rPr>
              <a:t>  </a:t>
            </a:r>
            <a:r>
              <a:rPr lang="zh-CN" altLang="en-US" sz="3200" b="1">
                <a:gradFill>
                  <a:gsLst>
                    <a:gs pos="0">
                      <a:srgbClr val="012D86"/>
                    </a:gs>
                    <a:gs pos="100000">
                      <a:srgbClr val="0E2557"/>
                    </a:gs>
                  </a:gsLst>
                  <a:lin scaled="0"/>
                </a:gradFill>
              </a:rPr>
              <a:t>《人应当坚持正义》节选自《柏拉图对话集·格黎东篇》，主要记录的是苏格拉底被判死刑以后，在狱中与格黎东就自己应不应该越狱这一问题展开的讨论。全文共49段（一人一次发言计一段），速读全文，找出格黎东说“你说的对”的语句，并分析“对的”内容。</a:t>
            </a:r>
            <a:endParaRPr lang="zh-CN" altLang="en-US" sz="3200" b="1">
              <a:gradFill>
                <a:gsLst>
                  <a:gs pos="0">
                    <a:srgbClr val="012D86"/>
                  </a:gs>
                  <a:gs pos="100000">
                    <a:srgbClr val="0E2557"/>
                  </a:gs>
                </a:gsLst>
                <a:lin scaled="0"/>
              </a:gradFill>
            </a:endParaRP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https://d.book118.com/598005034131006035</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4.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3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5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6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8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8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8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8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5280"/>
  <p:tag name="KSO_WM_UNIT_COMPATIBLE" val="0"/>
  <p:tag name="KSO_WM_UNIT_DIAGRAM_ISNUMVISUAL" val="0"/>
  <p:tag name="KSO_WM_UNIT_DIAGRAM_ISREFERUNIT" val="0"/>
  <p:tag name="KSO_WM_UNIT_HIGHLIGHT" val="0"/>
  <p:tag name="KSO_WM_UNIT_ID" val="_0**"/>
  <p:tag name="KSO_WM_UNIT_LAYERLEVEL" val="1"/>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5280"/>
  <p:tag name="KSO_WM_UNIT_COMPATIBLE" val="0"/>
  <p:tag name="KSO_WM_UNIT_DIAGRAM_ISNUMVISUAL" val="0"/>
  <p:tag name="KSO_WM_UNIT_DIAGRAM_ISREFERUNIT" val="0"/>
  <p:tag name="KSO_WM_UNIT_HIGHLIGHT" val="0"/>
  <p:tag name="KSO_WM_UNIT_ID" val="_0**"/>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280"/>
  <p:tag name="KSO_WM_TEMPLATE_MASTER_THUMB_INDEX" val="12"/>
  <p:tag name="KSO_WM_TEMPLATE_MASTER_TYPE" val="1"/>
  <p:tag name="KSO_WM_TEMPLATE_SUBCATEGORY" val="0"/>
  <p:tag name="KSO_WM_TEMPLATE_THUMBS_INDEX" val="1、4、6、10、14、16、17、18、19、20、21、22、23"/>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5280"/>
  <p:tag name="KSO_WM_UNIT_COMPATIBLE" val="0"/>
  <p:tag name="KSO_WM_UNIT_DIAGRAM_ISNUMVISUAL" val="0"/>
  <p:tag name="KSO_WM_UNIT_DIAGRAM_ISREFERUNIT" val="0"/>
  <p:tag name="KSO_WM_UNIT_HIGHLIGHT" val="0"/>
  <p:tag name="KSO_WM_UNIT_ID" val="custom20205280_1*a*1"/>
  <p:tag name="KSO_WM_UNIT_INDEX" val="1"/>
  <p:tag name="KSO_WM_UNIT_ISCONTENTSTITLE" val="0"/>
  <p:tag name="KSO_WM_UNIT_ISNUMDGMTITLE" val="0"/>
  <p:tag name="KSO_WM_UNIT_LAYERLEVEL" val="1"/>
  <p:tag name="KSO_WM_UNIT_NOCLEAR" val="0"/>
  <p:tag name="KSO_WM_UNIT_PRESET_TEXT" val="红色卡通艺术教育培训"/>
  <p:tag name="KSO_WM_UNIT_TYPE" val="a"/>
  <p:tag name="KSO_WM_UNIT_VALUE" val="12"/>
</p:tagLst>
</file>

<file path=ppt/tags/tag312.xml><?xml version="1.0" encoding="utf-8"?>
<p:tagLst xmlns:p="http://schemas.openxmlformats.org/presentationml/2006/main">
  <p:tag name="KSO_WM_BEAUTIFY_FLAG" val="#wm#"/>
  <p:tag name="KSO_WM_SLIDE_ID" val="custom2020528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5280"/>
  <p:tag name="KSO_WM_TEMPLATE_MASTER_THUMB_INDEX" val="12"/>
  <p:tag name="KSO_WM_TEMPLATE_MASTER_TYPE" val="1"/>
  <p:tag name="KSO_WM_TEMPLATE_SUBCATEGORY" val="0"/>
  <p:tag name="KSO_WM_TEMPLATE_THUMBS_INDEX" val="1、4、6、10、14、16、17、18、19、20、21、22、23"/>
  <p:tag name="KSO_WM_UNIT_SHOW_EDIT_AREA_INDICATION" val="1"/>
</p:tagLst>
</file>

<file path=ppt/tags/tag313.xml><?xml version="1.0" encoding="utf-8"?>
<p:tagLst xmlns:p="http://schemas.openxmlformats.org/presentationml/2006/main">
  <p:tag name="KSO_WM_BEAUTIFY_FLAG" val="#wm#"/>
  <p:tag name="KSO_WM_SLIDE_ID" val="custom2020528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5280"/>
  <p:tag name="KSO_WM_TEMPLATE_MASTER_THUMB_INDEX" val="12"/>
  <p:tag name="KSO_WM_TEMPLATE_MASTER_TYPE" val="1"/>
  <p:tag name="KSO_WM_TEMPLATE_SUBCATEGORY" val="0"/>
  <p:tag name="KSO_WM_TEMPLATE_THUMBS_INDEX" val="1、4、6、10、14、16、17、18、19、20、21、22、23"/>
</p:tagLst>
</file>

<file path=ppt/tags/tag314.xml><?xml version="1.0" encoding="utf-8"?>
<p:tagLst xmlns:p="http://schemas.openxmlformats.org/presentationml/2006/main">
  <p:tag name="KSO_WM_BEAUTIFY_FLAG" val="#wm#"/>
  <p:tag name="KSO_WM_TEMPLATE_CATEGORY" val="custom"/>
  <p:tag name="KSO_WM_TEMPLATE_INDEX" val="20205280"/>
</p:tagLst>
</file>

<file path=ppt/tags/tag315.xml><?xml version="1.0" encoding="utf-8"?>
<p:tagLst xmlns:p="http://schemas.openxmlformats.org/presentationml/2006/main">
  <p:tag name="KSO_WM_BEAUTIFY_FLAG" val="#wm#"/>
  <p:tag name="KSO_WM_TEMPLATE_CATEGORY" val="custom"/>
  <p:tag name="KSO_WM_TEMPLATE_INDEX" val="20205280"/>
</p:tagLst>
</file>

<file path=ppt/tags/tag316.xml><?xml version="1.0" encoding="utf-8"?>
<p:tagLst xmlns:p="http://schemas.openxmlformats.org/presentationml/2006/main">
  <p:tag name="KSO_WM_BEAUTIFY_FLAG" val="#wm#"/>
  <p:tag name="KSO_WM_TEMPLATE_CATEGORY" val="custom"/>
  <p:tag name="KSO_WM_TEMPLATE_INDEX" val="20205280"/>
</p:tagLst>
</file>

<file path=ppt/tags/tag317.xml><?xml version="1.0" encoding="utf-8"?>
<p:tagLst xmlns:p="http://schemas.openxmlformats.org/presentationml/2006/main">
  <p:tag name="KSO_WM_BEAUTIFY_FLAG" val="#wm#"/>
  <p:tag name="KSO_WM_TEMPLATE_CATEGORY" val="custom"/>
  <p:tag name="KSO_WM_TEMPLATE_INDEX" val="20205280"/>
</p:tagLst>
</file>

<file path=ppt/tags/tag318.xml><?xml version="1.0" encoding="utf-8"?>
<p:tagLst xmlns:p="http://schemas.openxmlformats.org/presentationml/2006/main">
  <p:tag name="KSO_WM_BEAUTIFY_FLAG" val="#wm#"/>
  <p:tag name="KSO_WM_TEMPLATE_CATEGORY" val="custom"/>
  <p:tag name="KSO_WM_TEMPLATE_INDEX" val="20205280"/>
</p:tagLst>
</file>

<file path=ppt/tags/tag319.xml><?xml version="1.0" encoding="utf-8"?>
<p:tagLst xmlns:p="http://schemas.openxmlformats.org/presentationml/2006/main">
  <p:tag name="KSO_WM_BEAUTIFY_FLAG" val="#wm#"/>
  <p:tag name="KSO_WM_TEMPLATE_CATEGORY" val="custom"/>
  <p:tag name="KSO_WM_TEMPLATE_INDEX" val="20205280"/>
</p:tagLst>
</file>

<file path=ppt/tags/tag320.xml><?xml version="1.0" encoding="utf-8"?>
<p:tagLst xmlns:p="http://schemas.openxmlformats.org/presentationml/2006/main">
  <p:tag name="KSO_WM_BEAUTIFY_FLAG" val="#wm#"/>
  <p:tag name="KSO_WM_TEMPLATE_CATEGORY" val="custom"/>
  <p:tag name="KSO_WM_TEMPLATE_INDEX" val="20205280"/>
</p:tagLst>
</file>

<file path=ppt/tags/tag321.xml><?xml version="1.0" encoding="utf-8"?>
<p:tagLst xmlns:p="http://schemas.openxmlformats.org/presentationml/2006/main">
  <p:tag name="KSO_WM_BEAUTIFY_FLAG" val="#wm#"/>
  <p:tag name="KSO_WM_TEMPLATE_CATEGORY" val="custom"/>
  <p:tag name="KSO_WM_TEMPLATE_INDEX" val="20205280"/>
</p:tagLst>
</file>

<file path=ppt/tags/tag322.xml><?xml version="1.0" encoding="utf-8"?>
<p:tagLst xmlns:p="http://schemas.openxmlformats.org/presentationml/2006/main">
  <p:tag name="KSO_WM_BEAUTIFY_FLAG" val="#wm#"/>
  <p:tag name="KSO_WM_TEMPLATE_CATEGORY" val="custom"/>
  <p:tag name="KSO_WM_TEMPLATE_INDEX" val="20205280"/>
</p:tagLst>
</file>

<file path=ppt/tags/tag323.xml><?xml version="1.0" encoding="utf-8"?>
<p:tagLst xmlns:p="http://schemas.openxmlformats.org/presentationml/2006/main">
  <p:tag name="KSO_WM_BEAUTIFY_FLAG" val="#wm#"/>
  <p:tag name="KSO_WM_TEMPLATE_CATEGORY" val="custom"/>
  <p:tag name="KSO_WM_TEMPLATE_INDEX" val="20205280"/>
</p:tagLst>
</file>

<file path=ppt/tags/tag324.xml><?xml version="1.0" encoding="utf-8"?>
<p:tagLst xmlns:p="http://schemas.openxmlformats.org/presentationml/2006/main">
  <p:tag name="KSO_WM_BEAUTIFY_FLAG" val="#wm#"/>
  <p:tag name="KSO_WM_TEMPLATE_CATEGORY" val="custom"/>
  <p:tag name="KSO_WM_TEMPLATE_INDEX" val="20205280"/>
</p:tagLst>
</file>

<file path=ppt/tags/tag3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022427">
      <a:dk1>
        <a:sysClr val="windowText" lastClr="000000"/>
      </a:dk1>
      <a:lt1>
        <a:sysClr val="window" lastClr="FFFEFF"/>
      </a:lt1>
      <a:dk2>
        <a:srgbClr val="F3EDF2"/>
      </a:dk2>
      <a:lt2>
        <a:srgbClr val="FFFFFF"/>
      </a:lt2>
      <a:accent1>
        <a:srgbClr val="C891CE"/>
      </a:accent1>
      <a:accent2>
        <a:srgbClr val="C99CC2"/>
      </a:accent2>
      <a:accent3>
        <a:srgbClr val="CAA7B6"/>
      </a:accent3>
      <a:accent4>
        <a:srgbClr val="CCB2A9"/>
      </a:accent4>
      <a:accent5>
        <a:srgbClr val="CDBD9D"/>
      </a:accent5>
      <a:accent6>
        <a:srgbClr val="CEC891"/>
      </a:accent6>
      <a:hlink>
        <a:srgbClr val="658BD5"/>
      </a:hlink>
      <a:folHlink>
        <a:srgbClr val="A16AA5"/>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E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14</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幼圆</vt:lpstr>
      <vt:lpstr>汉仪乐喵体W</vt:lpstr>
      <vt:lpstr>Calibri Light</vt:lpstr>
      <vt:lpstr>等线</vt:lpstr>
      <vt:lpstr>Office Theme</vt:lpstr>
      <vt:lpstr>人应当坚持正义           柏拉图</vt:lpstr>
      <vt:lpstr>PowerPoint Presentation</vt:lpstr>
      <vt:lpstr>PowerPoint Presentation</vt:lpstr>
      <vt:lpstr>PowerPoint Presentation</vt:lpstr>
      <vt:lpstr>PowerPoint Presentation</vt:lpstr>
      <vt:lpstr>走进苏格拉底</vt:lpstr>
      <vt:lpstr>PowerPoint Presentation</vt:lpstr>
      <vt:lpstr>柏拉图</vt:lpstr>
      <vt:lpstr>PowerPoint Presentation</vt:lpstr>
      <vt:lpstr>语言知识建构</vt:lpstr>
      <vt:lpstr>PowerPoint Presentation</vt:lpstr>
      <vt:lpstr>整体感知</vt:lpstr>
      <vt:lpstr>理清层次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2024-09-14T20:32:29.705</cp:lastPrinted>
  <dcterms:created xsi:type="dcterms:W3CDTF">2024-09-14T12:32:29Z</dcterms:created>
  <dcterms:modified xsi:type="dcterms:W3CDTF">2024-09-14T12:32:35Z</dcterms:modified>
</cp:coreProperties>
</file>