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919C5-9C80-49A8-9C32-4A1686EF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4BC66-72B3-4635-B11C-51428150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0C21D-B0C3-4EB1-A463-5AAB227BB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BE1EC-328E-431F-9812-E18DE914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0F68D5-7B6C-4022-8A6E-2856D8AF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A9BDC-D988-4533-A02C-93677CC5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42455-7898-43E5-BC4A-AB9BCDFC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33776-EE4C-4111-B951-C263803D3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02CCC-EF03-4272-9DF4-CDD318E8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8A473-C3E5-4443-A49F-E68D12673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83250-68C1-4FC4-AC76-A2AB236E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5122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智慧农业的农业综合供应链管理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农业综合供应链现状及问题分析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智慧农业在农业综合供应链中的应用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农业综合供应链的优化与创新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智慧农业对农业综合供应链的影响与展望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随着科技的进步和农业现代化的推进，传统农业逐渐向智慧农业转型，以提高农业生产效率和质量。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农业供应链涉及多个环节和参与者，包括农资供应、农业生产、农产品加工、储存、运输和销售等，管理难度较大。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农业供应链复杂性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5542" r="3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消费者对农产品品质、安全和可追溯性的要求不断提高，需要更加高效、透明的农业供应链管理。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智慧农业是利用物联网、大数据、人工智能等现代信息技术，对农业生产、经营、管理、服务等产业链环节进行数字化、智能化升级，实现农业精细化、高效化、绿色化发展。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包括传感器技术、物联网技术、云计算技术、大数据技术、人工智能技术等。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涵盖精准种植、精准养殖、智能农机、农业大数据、农产品质量安全追溯等领域。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保障农产品质量安全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增强农业市场竞争力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农业综合供应链管理的重要性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通过优化农资采购、生产计划、物流配送等环节，降低农业生产成本，提高生产效率。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推动农业生产方式的转型升级，减少化肥农药使用，提高资源利用效率，促进农业可持续发展。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实现农产品生产、加工、储存、运输等环节的全程监控和追溯，确保农产品质量安全。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通过提高农产品品质和安全水平，满足消费者需求，提升农产品市场竞争力。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农业综合供应链现状及问题分析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161" b="18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77" b="3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399" b="19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农业供应链现状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当前农业供应链主要由生产、加工、流通和消费四个环节构成，涉及农户、合作社、企业等多个主体。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近年来，农业信息化发展迅速，物联网、大数据等技术在农业领域得到广泛应用，为农业供应链的优化提供了有力支持。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在部分地区和行业，农业供应链协同初见成效，通过信息共享、资源整合等方式提高了供应链整体效率。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农业供应链中各环节信息不透明，导致生产者与消费者之间信息不对称，影响市场公平交易。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质量安全追溯难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0" r="10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农产品流通环节多、损耗大，导致物流成本居高不下，制约了农产品的市场竞争力。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农产品质量安全问题频发，但由于供应链条长、信息不透明等原因，质量安全追溯难度较大。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2" r="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由于信息不对称和物流不畅等原因，某地区农产品出现严重滞销，给当地农民造成巨大损失。通过引入智慧农业技术，搭建农产品信息平台，实现生产者与消费者之间的直接对接，有效解决了滞销问题。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某地区农产品滞销问题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某企业因农产品质量安全问题被曝光，引发社会广泛关注。该企业积极引入智慧农业技术，建立农产品质量安全追溯系统，实现了从田间到餐桌的全过程监控，有效保障了农产品质量安全。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某企业农产品质量安全问题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智慧农业在农业综合供应链中的应用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智能化养殖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物联网技术可实现养殖环境的实时监测和自动调节，提高养殖效率，减少疾病发生。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通过物联网技术，可以实时监测土壤、气象等数据，为农业生产提供精准的种植方案，提高农作物产量和质量。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物联网技术可实现农业机械的远程监控和调度，提高农业生产效率。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958" r="12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市场行情预测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通过大数据分析，可以预测农产品市场行情，为农业生产者提供决策支持。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大数据可分析消费者购买行为和偏好，帮助农业生产者更好地满足市场需求。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大数据可用于评估农业风险，如气候变化、病虫害等，为农业生产者提供风险预警和管理建议。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大数据在农业市场分析中的应用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https://d.book118.com/598005122114006030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2024-09-07T07:23:49.075</cp:lastPrinted>
  <dcterms:created xsi:type="dcterms:W3CDTF">2024-09-06T23:23:49Z</dcterms:created>
  <dcterms:modified xsi:type="dcterms:W3CDTF">2024-09-06T23:23:51Z</dcterms:modified>
</cp:coreProperties>
</file>