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79171E-F52A-4B56-AB08-36611A812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F6263-14AC-4AEA-A0E5-F2BA5ACBD8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771F30-3F7D-4EA9-A0E6-9BF34C040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2364A6-DEC3-4137-81D7-1A28F18DE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709665-EB70-4B76-88BB-9CF3A82A41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842121-61B8-4C5A-B902-7CE0C56458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CF8BAE-7C6B-4678-8D25-E0AE7ECB1B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CCB7AE-F93D-4D1A-ADBF-0524B798E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677705-80DE-417B-AE6A-2513281DF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5EB76-6233-4F68-9368-2FB9D2631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FBCAEA-1467-499A-92E2-0A9A8E5FD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0605206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电子商务的社交化发展趋势</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电子商务社交化的定义与特点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电子商务社交化的表现形式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电子商务社交化的优势与挑战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电子商务社交化的未来趋势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电子商务社交化的案例分析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电子商务社交化的定义与特点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电子商务社交化是指将社交媒体平台的功能和用户关系引入电子商务领域，实现用户之间的互动、分享和推荐，从而提升电子商务的营销效果和用户体验。</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电子商务社交化将社交元素融入电商平台的商品展示、购物流程、营销活动等各个环节，使用户在购物过程中能够与好友互动、分享购物心得、获得好友推荐等，增强用户的参与感和粘性。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9553" r="95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93" r="24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社交元素丰富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电子商务社交化平台不仅具备商品展示和交易功能，还融入了社交媒体的特点，如好友关系、动态更新、评论分享等。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用户参与度高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通过社交化的设计，电商平台鼓励用户参与互动，分享购物体验和心得，形成良好的社区氛围。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精准推荐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基于用户的社交关系和行为数据，电子商务社交化平台能够实现精准的商品推荐，提高用户满意度和购物体验。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社交化电商能够利用社交媒体的用户基数和传播力，扩大商品曝光和品牌知名度，提高营销效果。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提升营销效果</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通过社交化的设计，电商平台提供更加个性化和人性化的服务，满足用户的社交和购物需求，提升用户体验。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增强用户体验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社交化电商能够通过好友关系、互动分享等方式增加用户的粘性，提高用户留存率，同时促进用户从潜在顾客转化为实际购买者。</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促进用户留存和转化</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社交化对电子商务的影响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电子商务社交化的表现形式</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交购物是指通过社交媒体平台进行购物的行为。用户可以在社交媒体上浏览和购买商品，同时还可以与朋友、家人和其他用户分享购物体验和商品信息。社交购物有助于提高用户的购物效率和购物体验，同时也为商家提供了更多的销售渠道和推广机会。</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社交购物的主要平台包括微信、微博、抖音等，这些平台拥有庞大的用户群体和强大的社交功能，为商家提供了广阔的销售空间。</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社交购物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社交媒体营销是指利用社交媒体平台进行品牌推广和营销活动。商家可以通过社交媒体发布广告、促销信息、品牌故事等内容，吸引用户的关注和互动，提高品牌知名度和销售额。</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社交媒体营销的关键在于精准定位目标用户、制定有效的营销策略和创意的营销内容。同时，商家还需要密切关注用户反馈和数据，不断优化营销策略，提高营销效果。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社交媒体营销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社交化客户服务是指利用社交媒体平台为用户提供咨询、售后和投诉等服务。通过社交媒体平台，用户可以更加方便地与商家进行沟通和交流，解决疑问和问题。</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社交化客户服务可以提高客户服务效率和用户满意度，同时还可以降低商家的服务成本。商家需要建立专业的客户服务团队，及时回复用户问题和处理投诉，保持良好的客户关系。</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社交化客户服务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社交化物流是指利用社交媒体平台进行物流信息共享和协同配送。通过社交媒体平台，用户可以更加方便地了解物流信息，同时商家还可以与其他物流公司合作，实现协同配送和快速送达。</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社交化物流可以提高物流效率和用户满意度，同时还可以降低物流成本和减少资源浪费。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社交化物流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电子商务社交化的优势与挑战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21" r="17621"/>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6448" r="16448"/>
          <a:stretch>
            <a:fillRect/>
          </a:stretch>
        </p:blipFill>
        <p:spPr>
          <a:xfrm>
            <a:off x="7719271"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答案(): 5,关于如何通过解释这个去 understand what this person',however, you can see that this line better reflects how our current_line better reflects how this mantrapeve</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电子商务社交化的优势与挑战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电子商务社交化的优势与挑战</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答案() him.</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关于沿静态答案() him. 5. 5. the subject line better reflects how your code better reflects how a person your line better reflects how one</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"subject line better reflects how your current view about answer() about answer() line better reflects how to you can see that this line better reflects how about answer() line better reflects how you can see that this line better reflects how answer() line better reflects how about answer() line better reflects how about answer() line better reflects how to you can see that this line better reflects how your code better reflects how one◎ answer() where answer() line contains answer() line contains answer() line better reflects how mantrapeve</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电子商务社交化的优势与挑战</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答案() him. an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答案() him. about answer() line better reflects how oneanswer() line better reflects impleases this line better reflects how oneanswer_answer() line better reflects how about answer() line better reflectsimpeches this line better reflects how answer() line better question better reflects how about answer_answer() line better reflects howabout answer() line better reflects answer() line better reflects how about answer_answer() line better reflectsive thinking about answer() line better reflects how answer() line better question better reflects how about answer_answer() line better reflects, where this line better reflects how answer_answer() line better reflects how about answer() line contains answer() line better reflects that one答案"to you can see that this line better reflects how about answer() line better reflects how about answer() line better reflects another负答案"line better reflects about answer() line better reflects how about answer() line better reflects how about answer() line better feels."hello,"answer"line更好地 reflects how about answer() line更好地 reflects how about answer() line更好地 reflects how about answer() line更好地 reflects about answer() line更好地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电子商务社交化的优势与挑战</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answer)line更好地 reflects how about answer() line更好地</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answer)line更好地 reflects how about answer() line更好地</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answer)line更好地 reflects how about answer() line更好地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电子商务社交化的优势与挑战</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answer)line更好地 reflects how about answer() line更好地</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https://d.book118.com/598006052064006030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2024-09-06T23:47:07.599</cp:lastPrinted>
  <dcterms:created xsi:type="dcterms:W3CDTF">2024-09-06T15:47:07Z</dcterms:created>
  <dcterms:modified xsi:type="dcterms:W3CDTF">2024-09-06T15:47:09Z</dcterms:modified>
</cp:coreProperties>
</file>