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CAE42-67C3-4650-A4AB-0A44398ED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A54D3-18DC-42CD-AAB1-B8159090B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7C6B5-236D-4E5C-AF00-09D640C0C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8DE2A-4B52-403A-919F-1FBC67EE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4DB61D-44D1-400F-861B-1CE91E75A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E0B2F8-E093-47E3-8411-9D6CFC40D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7C2E06-4181-4497-934E-47F10D770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A2E27-FB45-40F1-B2BC-C47ECE9EB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07BD7-EBC9-4D76-A40C-41635180F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93943-9035-4A3A-B8C4-D89CEB09C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E8546-B4D0-4871-999C-B2CD5BAEC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060611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微课程的设计开发与应用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微课程设计原则与策略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微课程开发流程及技术实现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微课程应用模式及案例分析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微课程评价指标体系构建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挑战、问题及对策建议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微课程是一种以短小精悍的视频为主要载体，针对某个知识点或教学环节而设计开发的一种情景化、支持多种学习方式的新型在线网络视频课程。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微课程具有时间短、内容精、针对性强、便于传播和共享等特点，能够满足学习者碎片化、个性化的学习需求。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微课程起源于国外的“微课程”概念，随着互联网技术的快速发展和普及，微课程逐渐成为一种新型的教育资源形式，并在全球范围内得到广泛应用和推广。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目前，国内外众多教育机构、教师个人和互联网企业都在积极开发和推广微课程，形成了丰富多样的微课程资源库，为学习者的个性化学习提供了有力支持。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微课程可以应用于各个教育领域和层次，如基础教育、高等教育、职业教育、企业培训等，也可以应用于不同学科和课程的教学中。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技术的快速发展和普及，微课程的传输速度将更快，互动性将更强，智能化程度将更高。未来，微课程将与虚拟现实、增强现实等新技术相结合，为学习者提供更加沉浸式、个性化的学习体验，推动教育信息化的深入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微课程设计原则与策略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在微课程设计前，需要充分了解学习者的需求、兴趣和学习目标，确保课程内容与学习者的实际需求相匹配。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确定学习者需求和目标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根据学习者的年龄、认知水平和学习习惯等特点，设计合适的课程难度、教学方式和教学资源，以提高学习者的学习效果。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适应学习者认知特点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针对学习者的个性化需求，提供定制化的学习资源和辅导服务，满足不同学习者的学习需求。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提供个性化学习支持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以学习者为中心原则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建立知识点关联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在分解知识点的同时，需要建立知识点之间的关联，形成完整的知识体系，帮助学习者更好地理解课程内容。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设计合适的知识点呈现方式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针对不同类型的知识点，设计合适的呈现方式，如图表、动画、视频等，以提高学习者的学习兴趣和效果。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细化知识点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将课程内容分解成若干个小的知识点，每个知识点独立成章，方便学习者进行碎片化学习。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知识点碎片化策略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结合课程内容，引入相关的案例分析，让学习者从案例中汲取经验和教训，提高解决问题的能力。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创设真实情境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将课程内容与现实生活或工作场景相结合，创设真实的情境，帮助学习者更好地理解和应用所学知识。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提供模拟实践机会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通过模拟实验、虚拟仿真等方式，为学习者提供实践机会，让学习者在实践中掌握知识和技能。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情境化教学策略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鼓励学习者之间的交流合作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通过小组讨论、协作学习等方式，鼓励学习者之间的交流合作，促进知识共享和思想碰撞。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及时给予学习者反馈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对学习者的学习成果给予及时、准确的反馈，帮助学习者了解自己的学习进度和效果，及时调整学习策略。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提供丰富的交互方式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为学习者提供多种交互方式，如在线测试、学习社区、实时反馈等，让学习者能够积极参与课程学习。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789" r="1278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交互性设计原则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微课程开发流程及技术实现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分析学习者的年龄、职业、学习需求等特征，明确微课程的目标受众。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分析学习需求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711" r="287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确定课程主题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通过问卷调查、访谈等方式，了解学习者的学习需求和学习目标。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结合目标受众和学习需求，确定微课程的主题和内容方向。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制定课程大纲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设计教学策略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选择媒体形式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制定开发计划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策划与设计阶段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根据课程主题，制定详细的课程大纲，包括章节安排、知识点划分等。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根据教学内容和学习者的特征，选择合适的媒体形式，如视频、音频、图文等。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针对不同的知识点和学习目标，设计合适的教学策略，如讲解、演示、案例分析等。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结合实际情况，制定微课程的开发计划和时间表。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根据设计好的教学策略和媒体形式，制作相应的课程素材，如拍摄视频、录制音频、制作图文等。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制作课程素材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集成课程内容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开发互动功能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完成技术实现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将制作好的课程素材进行集成，形成完整的微课程内容。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根据需要，开发相应的互动功能，如在线测试、学习笔记、评论交流等。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对微课程进行全面的技术实现和调试，确保课程的稳定性和流畅性。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制作与实现阶段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https://d.book118.com/598006061130006041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2024-09-20T17:06:27.381</cp:lastPrinted>
  <dcterms:created xsi:type="dcterms:W3CDTF">2024-09-20T09:06:27Z</dcterms:created>
  <dcterms:modified xsi:type="dcterms:W3CDTF">2024-09-20T09:06:29Z</dcterms:modified>
</cp:coreProperties>
</file>