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0EA9C-380A-42CC-9E24-2FE4EF735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62F73-BAD1-46E3-AA3E-80A8FF6A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6F53E-8485-4FD0-96CD-D8B0DC5E9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CE9BE-0EA2-4225-8E94-22D4B2D95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4F411-4F6A-46B8-AC36-0768AC9EB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AABFF-B4F3-437C-9795-6B7DCA92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04E55-5407-498C-9CC0-20EE1D4F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592AC-62EB-4D49-B136-B870C546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05242-C8A7-4F31-9E3D-FF9490E1D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00DE4-98A4-4B67-92A9-6CBC971F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D5D3E-2B7D-4797-BB16-1DB5AFCC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607006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2024年银行行业培训资料大全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银行业务与产品知识培训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风险管理与合规经营要求培训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客户服务与营销技巧提升培训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金融科技应用与创新发展培训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团队建设与人才培养计划培训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74" r="30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银行是通过存款、贷款、汇兑、储蓄等业务，承担信用中介的金融机构。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按照性质和职能，银行可分为中央银行、商业银行、投资银行、政策性银行等。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从计划经济时期的“大一统”银行体系，到改革开放后的多元化银行体系，再到当前的国际化、市场化银行体系。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以欧美国家为代表，经历了从金匠业到现代银行业的转变，形成了完善的银行体系和监管机制。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国内外银行行业发展历程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国外银行发展历程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国内银行发展历程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44" r="2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银行行业规模庞大，业务种类繁多，市场竞争激烈。同时，随着金融科技的快速发展，互联网金融等新兴业态对传统银行业也带来了冲击。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银行市场呈现出以国有大型商业银行为主导，股份制商业银行、城市商业银行、农村商业银行等多元化市场主体共同竞争的格局。国际市场上，欧美大型银行凭借先进的金融科技和全球化的业务网络，保持着领先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未来银行业将更加注重客户体验和服务创新，推动数字化转型和智能化升级。同时，随着绿色金融、普惠金融等理念的普及，银行业也将承担更多的社会责任。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在金融科技快速发展的背景下，银行业面临着转型升级的压力和机遇。一方面，需要积极拥抱新技术，推动业务创新和服务升级；另一方面，也需要加强风险防控和合规管理，保障金融安全稳定。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9833" r="98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未来发展趋势与机遇挑战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银行业务与产品知识培训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储蓄账户类型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储蓄产品利率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储蓄业务办理流程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储蓄业务风险控制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储蓄业务及产品介绍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包括活期存款、定期存款、零存整取等不同类型的储蓄账户，以及各自的特点和适用场景。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详细介绍储蓄业务的办理流程，包括开户、存款、取款、转账等环节的操作步骤和注意事项。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详细介绍各类储蓄产品的利率水平，以及利率浮动对储户收益的影响。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分析储蓄业务面临的主要风险点，如账户安全、资金损失等，并提出相应的风险控制措施。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介绍个人贷款、企业贷款等不同类型的贷款业务，以及各自的适用场景和用途。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贷款种类与用途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贷款产品特点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贷款申请与审批流程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贷款风险控制与管理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分析各类贷款产品的特点，如贷款额度、贷款期限、利率水平、还款方式等。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详细介绍贷款业务的申请条件、所需材料、审批流程等，帮助借款人了解贷款办理的全过程。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阐述贷款业务面临的主要风险点，如信用风险、市场风险等，并提出相应的风险控制和管理措施。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贷款业务及产品特点分析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2523" b="2523"/>
          <a:stretch>
            <a:fillRect/>
          </a:stretch>
        </p:blipFill>
        <p:spPr>
          <a:xfrm>
            <a:off x="8437172" y="1327342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介绍银行提供的各类投资理财产品，如基金、股票、债券、外汇等。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投资理财产品类型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根据个人或企业的财务状况和投资目标，制定相应的投资理财策略，包括资产配置、风险控制等方面。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投资理财策略制定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分享一些实用的投资理财技巧，如如何把握市场机会、如何分散投资风险等。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投资理财技巧分享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通过具体案例分析，帮助学员更好地理解投资理财业务的实际操作和风险控制。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投资理财业务策略与技巧分享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信用卡优惠活动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详细解读银行针对信用卡用户推出的各类优惠活动，如消费返现、积分兑换等。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分析信用卡使用过程中可能面临的风险点，如盗刷、透支等，并提出相应的风险控制建议。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信用卡申请与管理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介绍信用卡的申请条件、办理流程以及日常管理注意事项，帮助用户更好地使用信用卡服务。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信用卡种类与功能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介绍不同类型的信用卡及其各自的功能特点，如旅游卡、购物卡、商务卡等。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信用卡服务及优惠活动解读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风险管理与合规经营要求培训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对银行业务中可能出现的各类风险进行准确识别，包括信用风险、市场风险、操作风险等。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通过建立完善的风险监控体系，对银行业务进行实时监测和预警，及时发现和处置风险事件。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通过多元化投资、资产证券化等方式分散风险，同时利用金融衍生工具进行风险对冲。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风险分散与对冲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风险管理基本概念及原则阐述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审批流程梳理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审批标准统一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信贷审批流程优化与实践经验分享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339" r="163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对银行信贷审批流程进行全面梳理，找出流程中的瓶颈和冗余环节。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制定统一的信贷审批标准，确保审批结果的客观性和公正性。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利用信息技术手段提高审批效率，减少人工干预和操作失误。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分享国内外先进银行在信贷审批流程优化方面的成功经验和案例。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合规经营要求解读与案例分析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合规经营概念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阐述合规经营的定义、意义和作用，强调合规经营对银行稳健发展的重要性。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监管政策解读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对银行业监管政策进行全面解读，包括资本管理、风险管理、内部控制等方面的要求。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通过剖析典型的合规风险案例，分析案例成因、后果及教训，提高员工的合规意识和风险防范能力。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合规文化建设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倡导全员合规、主动合规的理念，推动银行形成良好的合规文化氛围。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https://d.book118.com/598006070060006047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2024-09-28T19:26:45.064</cp:lastPrinted>
  <dcterms:created xsi:type="dcterms:W3CDTF">2024-09-28T11:26:45Z</dcterms:created>
  <dcterms:modified xsi:type="dcterms:W3CDTF">2024-09-28T11:26:47Z</dcterms:modified>
</cp:coreProperties>
</file>