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8A9E22-6FF6-4C91-AFA7-8D895BECE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F69ABC-D537-4108-90D3-0E2F81D40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B8A8DD-CC92-4104-B242-B5FD9691E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E27360-970E-47C1-B2E4-B16243DDF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CE02CD-6CBD-41C1-B872-53B4284B8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D2FA90-81E5-4FBD-BA55-0C54C7688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15F1BB-BFA3-4CA4-8B02-185588900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A57AFC-12C6-40A5-9E3A-7381A9D8F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1CFFFB-2CFE-4217-A996-09BB41BBA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1B5302-DFB5-41E1-AA6A-17CB61A24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EAC90D-DC29-4604-BC64-15E7EFD58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0712200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《房地产业务知识》ppt课件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房地产业务种类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房地产业务流程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房地产政策法规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房地产风险与机遇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209" b="11209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房地产定义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房地产的特性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房地产的种类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房地产是指土地、建筑物及固着在土地、建筑物上不可分离的部分和附带的各种权益的总和。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不可移动、独占性、长期性、增值性、投资风险性等。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住宅、商业、工业、农业等。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541262"/>
            <a:ext cx="492347" cy="492347"/>
            <a:chOff x="1474591" y="3541262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541262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15096"/>
            <a:ext cx="2139982" cy="2139982"/>
            <a:chOff x="2372036" y="2215096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15096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063107"/>
            <a:ext cx="330613" cy="588550"/>
            <a:chOff x="3274244" y="3063107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063107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32121"/>
            <a:ext cx="492347" cy="492347"/>
            <a:chOff x="3195854" y="2032121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3212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551835"/>
            <a:ext cx="492347" cy="492347"/>
            <a:chOff x="4948930" y="3551835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551835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按用途分类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按产权分类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按建筑形式分类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6" name="AutoShape 7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TextBox 9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房地产分类</a:t>
              </a:r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8" name="AutoShape 98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6647497" y="3377126"/>
            <a:ext cx="587026" cy="585597"/>
            <a:chOff x="6647497" y="3377126"/>
            <a:chExt cx="587026" cy="585597"/>
          </a:xfrm>
        </p:grpSpPr>
        <p:sp>
          <p:nvSpPr>
            <p:cNvPr id="101" name="AutoShape 101"/>
            <p:cNvSpPr/>
            <p:nvPr/>
          </p:nvSpPr>
          <p:spPr>
            <a:xfrm>
              <a:off x="6647497" y="337712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103" name="Freeform 103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Freeform 147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55" name="AutoShape 155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Freeform 156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7" name="TextBox 157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住宅、商业、办公、工业等。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商品房、房改房、经济适用房等。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高层、多层、低层等。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房地产市场是房地产商品交换关系的总和，包括房地产开发、经营、交易、管理等活动。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包括开发商、中介机构、投资者、消费者等参与者。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市场构成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价格机制、供求机制等。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市场运行机制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房地产市场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房地产业务种类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房地产开发业务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涉及土地获取、规划设计、建筑施工、销售及物业管理等环节。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开发业务是房地产行业的核心业务之一，涉及土地获取、规划设计、建筑施工、销售及物业管理等环节。房地产开发企业通过以上环节，将未完成的房地产产品进行开发建设，并在市场上进行销售或租赁，以满足社会对房地产的需求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提供房地产交易、租赁、评估等服务。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中介业务是房地产行业中不可或缺的一环，主要提供房地产交易、租赁、评估等服务。中介机构通过提供专业的服务，帮助买卖双方完成房地产交易，并收取一定的中介费用。此外，中介机构还提供房地产市场分析和评估等服务，为投资者和开发商提供决策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房地产中介业务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对房地产价值进行评估和鉴定。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评估业务是对房地产价值进行评估和鉴定的服务。评估机构通过对房地产的地理位置、环境、建筑质量、市场供求关系等多方面因素进行分析，确定房地产的实际价值。评估结果可以为投资者和开发商提供决策依据，也可以作为税务、法律等领域的重要参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房地产评估业务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涉及房地产贷款、投资、信托等金融活动。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金融业务是房地产与金融的结合，涉及房地产贷款、投资、信托等金融活动。金融机构通过提供各种房地产金融产品和服务，满足投资者和开发商的融资需求，推动房地产市场的发展。同时，房地产金融业务也为投资者提供了更多的投资选择和机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房地产金融业务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房地产业务流程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土地信息收集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土地考察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土地竞拍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签订合同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土地获取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参加土地拍卖会或协商购买，获得土地使用权。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对土地进行实地考察，了解土地的实际情况，如地质、地貌、环境等。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通过各种渠道收集土地信息，了解土地的地理位置、面积、用途、产权状况等。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与土地出让人签订土地使用权出让合同，明确双方的权利和义务。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规划方案编制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设计委托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设计审查与修改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取得规划许可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项目规划与设计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451" r="1645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根据土地条件和市场分析，制定项目规划方案，包括项目定位、功能分区、交通组织等。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委托专业的设计机构进行项目设计，包括建筑设计、结构设计、机电设计等。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对设计方案进行审查和修改，确保设计方案符合规划要求和建设标准。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提交规划设计方案，获得规划许可证。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https://d.book118.com/598007122004006035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2024-09-13T16:15:41.118</cp:lastPrinted>
  <dcterms:created xsi:type="dcterms:W3CDTF">2024-09-13T08:15:41Z</dcterms:created>
  <dcterms:modified xsi:type="dcterms:W3CDTF">2024-09-13T08:15:43Z</dcterms:modified>
</cp:coreProperties>
</file>