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9E92A-DBE7-4901-9F32-9C20B1FE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83989-1A88-4F00-A44B-ACAD08A4E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E411C-8740-4190-ACBD-28000CF2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5BE4C-1A65-4C01-89BC-E19829BC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B678D-3F4B-4D8A-A880-6822024B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A6F24C-EA19-4963-840D-9EFBBB7F2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03C83-037A-4836-9194-C1CF9DB0F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5837D-27E5-4FEE-9BD4-919EE6CD6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13F75-B333-4303-9773-7A56C047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0E269-4B01-4F0C-B913-EC550D0FB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C4238-4423-4430-B1C0-BA7C31429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10137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病人的护理课件PPT\n## 1.肿瘤病人护理的基本概念与原则\n### 1.1肿瘤的定义与分类\n### 1.2肿瘤病人的护理目标与需求\n### 1.3肿瘤病人的护理原则与方法\n## 2.肿瘤病人的心理护理与支持\n### 2.1肿瘤病人的心理特点与需求\n### 2.2心理护理的方法与技巧\n### 2.3社会支持与肿瘤病人的心理康复\n## 3.肿瘤病人的疼痛管理\n### 3.1疼痛的定义与评估\n### 3.2疼痛管理的方法与技巧\n### 3.3药物与非药物疼痛管理的优缺点\n## 4.肿瘤病人的营养支持与护理\n### 4.1肿瘤病人的营养需求与评估\n### 4.2营养支持的方法与技巧\n### 4.3营养支持与肿瘤病人康复的关系\n## 5.肿瘤病人的并发症预防与护理\n### 5.1肿瘤病人常见并发症的预防与护理\n### 5.2并发症的早期识别与处理\n### 5.3并发症预防与护理的案例分析\n## 6.肿瘤病人的康复护理与生活质量\n### 6.1肿瘤病人的康复护理目标与方法\n### 6.2生活质量评估与改善策略\n### 6.3康复护理与肿瘤病人生活质量的提升\n## 7.肿瘤病人的护理教育与团队协作\n### 7.1肿瘤病人的护理教育内容与方法\n### 7.2护理团队协作的意义与价值\n### 7.3护理团队建设与肿瘤病人护理质量的提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肿瘤病人的护理课件PPT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肿瘤病人护理的基本概念与原则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肿瘤是一种基因突变引起的疾病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良性肿瘤：生长缓慢，边界清晰，很少侵犯周围组织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恶性肿瘤：生长迅速，边界不清，容易侵犯周围组织并转移到远处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肿瘤的分类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根据组织来源分类：上皮性肿瘤、间叶性肿瘤、神经源性肿瘤等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根据肿瘤的良恶性分类：良性肿瘤、恶性肿瘤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根据肿瘤的发生部位分类：颅内肿瘤、颈部肿瘤、胸部肿瘤、腹部肿瘤等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肿瘤病人的护理目标与需求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延长病人的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生存期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心理支持：减轻焦虑、抑郁等心理问题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生理支持：缓解疼痛、改善营养状况等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社会支持：提高病人的家庭和社会适应能力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护理原则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护理：根据病人的病情、年龄、文化背景等因素制定护理计划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护理：采用多种护理方法，包括药物治疗、心理治疗、康复训练等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护理：从病人确诊到康复，提供连续的护理服务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护理方法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：帮助病人建立积极的心态，提高心理承受能力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：采用药物和非药物方法，减轻病人的疼痛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：根据病人的营养需求，提供合适的营养补充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肿瘤病人的护理原则与方法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肿瘤病人的心理护理与支持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：对疾病的不确定性、治疗效果、经济负担等感到担忧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：对疾病的打击、社交隔离、生活质量下降等感到沮丧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：对手术、化疗、放疗等治疗手段感到害怕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：了解疾病的诊断、治疗、预后等相关信息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：得到家人、朋友、医护人员的关爱和支持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：寻求专业的心理辅导和心理治疗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心理护理方法</a:t>
                </a:r>
                <a:endParaRPr/>
              </a:p>
            </p:txBody>
          </p:sp>
          <p:sp>
            <p:nvSpPr>
              <p:cNvPr id="3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：帮助病人改变消极思维，建立积极的应对策略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：通过倾听、安慰、鼓励等手段，减轻病人的心理压力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群体心理干预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：通过参加病友群体活动，提高病人的心理适应能力</a:t>
                </a:r>
                <a:endParaRPr/>
              </a:p>
            </p:txBody>
          </p:sp>
          <p:sp>
            <p:nvSpPr>
              <p:cNvPr id="3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心理护理技巧</a:t>
                </a:r>
                <a:endParaRPr/>
              </a:p>
            </p:txBody>
          </p:sp>
          <p:sp>
            <p:nvSpPr>
              <p:cNvPr id="3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：用同理心、积极的语言与病人建立信任关系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：定期评估病人的心理状况，发现问题及时干预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：鼓励家庭成员参与病人的心理护理，提供情感支持</a:t>
                </a:r>
                <a:endParaRPr/>
              </a:p>
            </p:txBody>
          </p:sp>
          <p:sp>
            <p:nvSpPr>
              <p:cNvPr id="3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社会支持与肿瘤病人的心理康复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：家庭成员的关爱、照顾、鼓励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朋友支持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：朋友、同事的帮助、关心、陪伴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社会组织支持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：肿瘤康复组织、志愿者团队等提供的帮助</a:t>
                </a:r>
                <a:endParaRPr/>
              </a:p>
            </p:txBody>
          </p:sp>
          <p:pic>
            <p:nvPicPr>
              <p:cNvPr id="3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心理调适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：帮助病人适应疾病带来的生活改变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生活质量改善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：提高病人的心理和生活满意度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社会适应能力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：帮助病人重返社会，恢复正常生活</a:t>
                </a:r>
                <a:endParaRPr/>
              </a:p>
            </p:txBody>
          </p:sp>
          <p:pic>
            <p:nvPicPr>
              <p:cNvPr id="3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肿瘤病人的疼痛管理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主观感受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，包括生理、心理、情感等方面的不适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疼痛的程度和性质因个体差异而异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疼痛的评估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：采用数字评分法（如0-10分）评估疼痛强度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：描述疼痛的性质（如刺痛、钝痛、烧灼痛等）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：考虑病人的年龄、文化背景、疾病状况等因素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疼痛的定义与评估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：使用镇痛药、抗炎药、神经阻滯药等缓解疼痛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：采用物理疗法（如冷热敷）、心理疗法（如放松训练）、康复训练（如按摩、瑜伽）等减轻疼痛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：向病人普及疼痛知识，提高病人的疼痛意识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：根据病人的病情、疼痛类型、药物反应等因素制定治疗方案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：定期评估病人的疼痛状况，调整治疗方案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药物与非药物疼痛管理的优缺点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药物治疗优缺点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优点：快速缓解疼痛，治疗效果确切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缺点：可能产生副作用，如恶心、便秘、成瘾等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非药物治疗优缺点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优点：无副作用，适用于轻度至中度疼痛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缺点：疗效不稳定，需要结合药物治疗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肿瘤病人的营养支持与护理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营养需求</a:t>
                </a:r>
                <a:endParaRPr/>
              </a:p>
            </p:txBody>
          </p:sp>
          <p:sp>
            <p:nvSpPr>
              <p:cNvPr id="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：用于维持正常的生理功能和组织修复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：提供能量，保护内脏，维持神经系统功能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：提供能量，维持血糖稳定</a:t>
                </a:r>
                <a:endParaRPr/>
              </a:p>
            </p:txBody>
          </p:sp>
          <p:sp>
            <p:nvSpPr>
              <p:cNvPr id="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营养评估</a:t>
                </a:r>
                <a:endParaRPr/>
              </a:p>
            </p:txBody>
          </p:sp>
          <p:sp>
            <p:nvSpPr>
              <p:cNvPr id="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体重指数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（BMI）：评估病人的营养状况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：如血清白蛋白、血红蛋白等，反映病人的营养水平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膳食摄入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：记录病人的饮食情况，评估营养摄入是否充足</a:t>
                </a:r>
                <a:endParaRPr/>
              </a:p>
            </p:txBody>
          </p:sp>
          <p:sp>
            <p:nvSpPr>
              <p:cNvPr id="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肿瘤病人的营养需求与评估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https://d.book118.com/598010137043006037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肿瘤病人的护理课件PPT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2024-09-17T01:25:46.812</cp:lastPrinted>
  <dcterms:created xsi:type="dcterms:W3CDTF">2024-09-16T17:25:46Z</dcterms:created>
  <dcterms:modified xsi:type="dcterms:W3CDTF">2024-09-16T17:25:48Z</dcterms:modified>
</cp:coreProperties>
</file>