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CFD043-0166-4297-8556-7FB1B78FF8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8C8AA3-3D93-4A77-A9DD-EFEFB66006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025A0FC-7ED8-4841-A51E-FA4C73AB2B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5E9BC5B-AFD2-4E72-AB10-1E23E7615B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373EAD8-7C31-4B61-B772-D19925F3236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43226E-0997-4BA6-A795-9A34179FE13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87F8ED-758E-4F90-9C3B-84761F653E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383BF8-948D-4253-AF7A-02DFB00DA3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3B84F5-D86F-4EF6-A7F4-ED7F3A0C1B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85C753-A575-4FF4-ABC0-24C587CCA1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6BA980-EC49-438F-9058-4F95517D76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8011135011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纺织行业年终述职报告总结</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工作回顾与成果展示</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行业发展趋势分析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存在问题与不足剖析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明年工作计划与目标设定</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团队建设与人才培养规划</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工作回顾与成果展示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通过优化生产流程和提高设备效率，成功完成全年生产任务，产量和质量均达到预期目标。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生产任务达标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成本控制有效</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产品质量稳定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通过精细化管理、降低原材料消耗和提高能源利用效率，有效控制了生产成本，实现了成本节约。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加强质量管理体系建设，提高产品质量稳定性和一致性，客户投诉率明显降低。</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全年工作任务完成情况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成功开发出具有市场竞争力的新型纺织品，获得多项专利，并实现批量生产。</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12500" b="125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2500" r="1250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新产品开发成功</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完成生产线智能化改造升级，提高生产自动化程度，降低人工成本，提高生产效率。</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智能化改造升级</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积极响应国家环保政策，加大环保投入，实现废水、废气达标排放，提升企业形象。</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环保治理达标</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重点项目推进及成果</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团队成员之间沟通顺畅，协作默契，共同应对市场变化和生产挑战。</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团队协作默契</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通过参加培训、学习交流等方式，不断提升自身专业技能和综合素质。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个人能力提升</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重视人才培养和引进，优化人才结构，为企业发展提供强有力的人才保障。</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人才队伍建设</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团队协作与个人能力提升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23" b="252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客户满意度及市场反馈</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客户满意度提高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通过提供优质的产品和服务，客户满意度得到显著提高，赢得了客户的信任和认可。</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市场占有率提升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凭借卓越的产品品质和良好的市场口碑，市场占有率稳步提升，品牌影响力逐渐扩大。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客户反馈积极</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客户对产品的质量和性能给予高度评价，对产品创新和服务提升提出宝贵建议。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行业发展趋势分析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国内市场现状</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近年来，国内纺织行业市场规模持续扩大，消费需求不断升级，消费者对纺织品的质量、设计、环保等方面要求越来越高。同时，国内纺织企业数量众多，竞争日益激烈。</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1875" r="218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国际市场现状</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全球纺织行业市场呈现多元化、个性化、智能化等趋势，新兴市场对纺织品的需求不断增长。然而，国际贸易保护主义抬头、汇率波动等因素给我国纺织品出口带来一定压力。</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前景预测</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随着科技的不断进步和消费者对纺织品需求的提高，未来纺织行业将朝着智能化、绿色化、高端化等方向发展。同时，新兴市场潜力的释放和全球经济的复苏有望为纺织行业带来新的发展机遇。</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国内外市场现状及前景预测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纺织行业在新技术应用方面取得了显著进展，如3D打印技术、智能穿戴技术、生物技术等在纺织品设计、生产等领域的应用不断拓展。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新型纺织工艺如喷气纺纱、涡流纺纱等逐渐得到推广，提高了生产效率和产品质量。同时，印染工艺也不断改进，推动了行业绿色发展。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新技术、新工艺应用推广情况</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新工艺推广</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新技术应用</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贸易政策</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国际贸易环境的变化对纺织行业出口产生较大影响，企业需要密切关注国际贸易政策调整，积极应对贸易风险。</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环保政策</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随着国家对环保要求的提高，纺织行业面临更严格的环保法规和标准，企业需要加大环保投入，推动绿色生产。</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产业政策</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国家出台一系列支持纺织行业转型升级、创新发展的产业政策，为企业提供了良好的发展环境。</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21875" r="21875"/>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政策法规变动对行业影响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纺织行业竞争激烈，企业间兼并重组、强强联合成为趋势。优势企业通过整合资源、拓展市场等手段不断壮大自身实力。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竞争格局</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纺织行业优势资源主要包括品牌、技术、渠道等。优势企业通过品牌建设和营销推广提高品牌知名度和美誉度；通过技术创新和引进提高产品附加值和竞争力；通过拓展销售渠道和完善售后服务体系提升市场占有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优势资源整合</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竞争格局与优势资源整合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存在问题与不足剖析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部分生产设备已接近或超过设计寿命，导致故障率上升，维修成本增加，影响生产效率。</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设备陈旧</a:t>
            </a:r>
          </a:p>
        </p:txBody>
      </p:sp>
      <p:pic>
        <p:nvPicPr>
          <p:cNvPr id="5" name="Picture 5"/>
          <p:cNvPicPr>
            <a:picLocks noChangeAspect="1"/>
          </p:cNvPicPr>
          <p:nvPr/>
        </p:nvPicPr>
        <p:blipFill>
          <a:blip r:embed="rId2"/>
          <a:srcRect l="21875" r="21875"/>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当前的生产工艺流程存在诸多不合理之处，导致生产周期延长，成本增加。</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工艺流程繁琐</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部分员工技能水平不足以胜任岗位要求，导致生产效率低下，产品质量不稳定。</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员工技能不足</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生产效率提升瓶颈</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质量检测手段落后</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现有的质量检测手段和设备相对落后，难以适应新产品和高质量要求的检测需求。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质量意识不强</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部分员工对产品质量的重要性认识不足，缺乏质量意识，导致产品不良率上升。</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原材料质量不稳定</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受供应链波动影响，原材料质量时好时坏，给产品质量带来隐患。</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产品质量管控难题</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600" r="146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创新机制不完善</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企业内部创新机制不健全，缺乏有效的激励机制和容错机制，抑制了员工的创新积极性。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研发投入不足</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企业在研发方面的投入相对较少，导致新产品开发周期长，创新能力不足。</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人才队伍匮乏</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缺乏高素质的研发人才和技术骨干，制约了企业的创新能力和发展后劲。</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创新能力不足及原因</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https://d.book118.com/598011135011006024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2024-08-30T22:56:31.705</cp:lastPrinted>
  <dcterms:created xsi:type="dcterms:W3CDTF">2024-08-30T14:56:31Z</dcterms:created>
  <dcterms:modified xsi:type="dcterms:W3CDTF">2024-08-30T14:56:33Z</dcterms:modified>
</cp:coreProperties>
</file>