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83AE9-A54F-4C78-8370-14AF3C91B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9081B-1502-4A72-8568-58F69B09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62660-B334-4743-8BE7-A575ECA7A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7D811-8713-4C06-ABD2-AF812D4E1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D3BD61-E0DF-4EB1-AF1A-F4B9EA85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32A125-5DEB-4433-9294-350BAF951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1A396-3935-4FD7-AEB6-2D75A881B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80648-F080-43A6-9D07-ED49502BA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DDED4-0180-46A1-A441-1223A7A39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41E0B-A55E-4FA7-846F-9D42BDBC3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91285-E2D0-406C-9DE0-83C2756B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11137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彩色电视发射塔施工组织设计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彩色电视发射塔施工方案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彩色电视发射塔施工进度计划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彩色电视发射塔施工质量保证措施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彩色电视发射塔施工安全保障措施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彩色电视发射塔施工成本控制措施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施工组织设计是对施工活动实行科学管理的重要手段，它具有战略部署和战术安排的双重作用。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通过施工组织设计，对施工的全过程进行科学管理，确保工程按时、优质、高效完成，并取得良好的经济效益和社会效益。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施工组织设计的定义和目的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合理的施工组织设计能够优化资源配置，提高施工效率，缩短工期。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通过合理的进度安排和资源管理，可以降低施工成本，提高项目的经济效益。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保证工程质量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科学的施工组织设计有助于保证工程质量，减少施工过程中的质量问题和安全隐患。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有效的施工组织设计能够提高企业的核心竞争力，使企业在激烈的市场竞争中立于不败之地。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工程合同、设计文件、施工环境、相关法律法规和技术标准等。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科学性、经济性、可行性和环保性等原则。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施工组织设计的编制依据和原则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彩色电视发射塔施工方案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完成设备安装后进行系统调试，确保各项指标达到设计要求，并进行竣工验收。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在塔体安装完成后，进行相关设备的安装，如发射机、天线等。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塔体安装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按照设计图纸，依次安装塔体的各个部分，包括塔基、塔身和塔顶等。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包括现场勘查、施工图纸审核、施工组织设计编制等。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包括土方开挖、基础垫层浇筑、钢筋安装、模板支设和混凝土浇筑等。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施工流程设计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根据地质勘察报告和设计要求，选择合适的土方开挖和基础施工方法。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塔体安装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根据塔体结构和设计要求，选择合适的吊装和焊接方法。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根据设备类型和设计要求，选择合适的安装和固定方法。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施工方法选择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土方开挖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挖掘机、装载机、运输车辆等。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混凝土搅拌站、混凝土泵车、模板和支撑等。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塔体安装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吊车、焊接设备、检测仪器等。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搬运车辆、固定装置等。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施工管理人员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负责施工组织、协调和管理，包括项目经理、技术负责人等。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负责基础施工，包括土方开挖、钢筋安装、模板支设和混凝土浇筑等。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塔体安装人员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负责塔体的安装，包括焊接、吊装和检测等。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设备安装人员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负责相关设备的安装和调试，包括发射机、天线等。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施工人员组织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彩色电视发射塔施工进度计划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明确彩色电视发射塔的施工范围和任务，包括基础工程、塔体安装、天线系统安装等。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确定施工任务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划分施工阶段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确定施工顺序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编制施工进度计划表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根据工程规模和特点，将整个施工过程划分为若干个阶段，以便于组织施工和管理。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根据工程实际情况，合理安排各阶段、各工序的施工顺序，确保施工过程的高效进行。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将施工任务、阶段、工序按照时间顺序编制成表格，形成完整的施工进度计划表。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施工进度计划编制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落实资源保障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确保施工所需的人、材、机等资源得到充分保障，满足施工进度的需求。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监控施工进度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定期检查施工进度计划的执行情况，及时发现和解决施工中存在的问题，确保施工进度按计划进行。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实施技术交底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对施工人员进行技术交底，明确各阶段、各工序的施工要求和技术要点，提高施工质量。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组织施工队伍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根据施工进度计划，合理安排施工队伍的人员、材料和设备，确保施工过程的顺利进行。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施工进度计划实施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https://d.book118.com/598011137064006030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2024-09-06T23:48:06.121</cp:lastPrinted>
  <dcterms:created xsi:type="dcterms:W3CDTF">2024-09-06T15:48:06Z</dcterms:created>
  <dcterms:modified xsi:type="dcterms:W3CDTF">2024-09-06T15:48:08Z</dcterms:modified>
</cp:coreProperties>
</file>