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D5AEF-5CBC-4663-BF0B-90E8F24A5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9FC8-2073-44BC-B0DD-FDE070D2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AB488-CEE5-439C-9F10-BA0701FF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115B-53A0-4D0E-9B7E-AC5C9B9E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8C254-D263-4CC5-8185-9C3B5FA5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24007-AAA7-4B00-9B93-9224489E2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D1B41-9B6A-4D6D-8714-2A25CF79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875D9-97AF-4887-B5AA-AB562B66C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24E7F-778F-4143-B424-D9BC1DC3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3F387-CA26-47A5-9384-033620AA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819E2-C78C-4743-A690-24665410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203306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成为一名合格的计算机工程师需要具备哪些能力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项目经验与实战能力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熟练掌握至少一种主流编程语言，如Java、Python、C等，能够编写高效、可维护的代码。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了解所使用编程语言的特性和常用库，能够利用这些特性提高代码质量和效率。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语言特性和库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了解不同编程语言之间的转换和交互方式，能够根据项目需求选择合适的语言。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语言间的转换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掌握常见算法和数据结构，如排序、搜索、图论等，能够运用算法解决实际问题。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67" r="159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417" r="2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了解算法优化技巧，如时间复杂度分析、空间复杂度分析等，能够优化算法以提高程序效率。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熟悉常见的数据结构，如数组、链表、树、图等，能够根据实际需求选择合适的数据结构。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算法和数据结构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了解数据库设计的基本原则和优化技巧，能够设计高效、可扩展的数据库系统。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了解数据库的基本原理和概念，如关系型数据库和非关系型数据库。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熟练掌握SQL语言，能够进行数据库查询、更新和管理操作。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网络协议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了解TCP/IP协议栈和HTTP协议，熟悉常见网络协议和通信方式。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网络编程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掌握网络编程技术，如套接字编程、多线程编程等，能够进行网络应用开发。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网络管理和安全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了解网络管理和安全的基本概念和技巧，能够保障网络安全和稳定性。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熟悉软件开发流程和项目管理知识，能够参与项目开发和维护工作。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了解常见系统架构和设计模式，能够根据需求设计合理的系统架构。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系统性能优化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了解系统性能优化技巧，如缓存技术、负载均衡等，能够提高系统性能和稳定性。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系统开发和维护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具备与团队成员有效协作的能力，能够扮演不同的角色，如领导者、协调者或执行者，以达成团队目标。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能够清晰、准确地表达自己的观点和想法，理解并尊重他人的观点，通过有效的沟通解决冲突和问题。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能够识别、分析和理解问题，明确问题的性质和范围。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能够提出有效的解决方案，并实施解决策略，具备解决复杂问题的能力。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https://d.book118.com/598012033064006023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2024-08-30T01:45:51.677</cp:lastPrinted>
  <dcterms:created xsi:type="dcterms:W3CDTF">2024-08-29T17:45:51Z</dcterms:created>
  <dcterms:modified xsi:type="dcterms:W3CDTF">2024-08-29T17:45:53Z</dcterms:modified>
</cp:coreProperties>
</file>