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8588-C9E2-4409-B53B-E3BFAC2F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C6FD7-F14D-4868-AE2E-6B11AF3D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B840A-9544-46D1-81F5-68D67958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A55E9-92E1-473D-A761-171CAC7D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B60FF-D9E5-4192-98DF-648D5608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7145B-3A4D-4CA4-BBA5-5D466151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19A31-4196-4933-816C-3B3BA6DA7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B2CAF-C0C5-4770-827C-C498DF33A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B642C-0BB5-46A8-A390-9AC12F8F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9F36-954E-4884-AAB8-FE3825F5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17257-8FF2-4975-B5C0-E94D3642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206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房地产从业者的成长利器精英培训方案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精英培训背景与意义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精英培训方案内容设计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培训资源整合与共享机制建立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培训成果展示及推广应用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精英培训背景与意义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随着城市化进程加速和人口增长，房地产市场需求旺盛，行业规模不断扩大。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792" b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创新与智能化发展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15" r="150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房地产行业逐渐走向专业化，对从业者的专业素质和技能要求不断提高。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随着科技的不断进步，房地产行业也在逐步实现智能化发展，对从业者的创新能力提出更高要求。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906" b="1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从业者素质提升需求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从业者需要具备丰富的房地产专业知识，包括市场分析、投资评估、项目管理等。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与客户、合作伙伴和团队成员进行有效沟通，是房地产从业者必备的能力。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创新思维与学习能力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适应行业变革，不断学习和创新，是从业者保持竞争力的关键。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通过系统培训，使从业者掌握房地产专业知识与技能，提高市场敏锐度和判断力。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提升专业素质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培养从业者的沟通技巧和团队协作能力，提高工作效率和客户满意度。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增强沟通协调能力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引导从业者关注行业动态和前沿技术，培养创新意识和学习能力，以适应不断变化的市场环境。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精英培训方案目的与目标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精英培训方案内容设计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房地产金融与投资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掌握房地产金融和投资的基本原理和策略，提升投资决策能力。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房地产市场分析与趋势预测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深入了解房地产市场的发展规律，掌握市场分析和趋势预测的方法。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房地产法律法规与政策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熟悉房地产相关的法律法规和政策，确保业务合规。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房地产评估与咨询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掌握房地产评估的方法和技巧，为客户提供专业的咨询服务。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房地产经纪与中介服务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了解房地产经纪和中介服务的业务流程和规范，提升服务质量。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房地产营销与策划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学习有效的营销策略和技巧，提升项目的知名度和销售业绩。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学习团队协作的原则和技巧，提升团队整体效能。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掌握与客户、同事和上级沟通的方法和技巧，提升沟通效率和质量。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学习冲突解决的方法和领导力培养，提升个人在团队中的影响力。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冲突解决与领导力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学习领导力的基本原理和方法，提升个人领导力和团队管理能力。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企业家精神与职业素养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培养企业家精神和职业素养，树立正确的职业价值观和道德观。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培养创新意识和思维，鼓励尝试新的方法和技术，提升解决问题的能力。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创新思维与领导力塑造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通过案例分析，引导学员深入剖析案例背后的市场逻辑、竞争策略、操作技巧等，培养分析和解决问题的能力。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从海量房地产案例中挑选具有代表性、启发性的实例，涵盖市场趋势、投资策略、项目管理等多个方面。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组织学员进行案例实战模拟，提升学员在实际工作场景中应对复杂问题的能力。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设定角色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根据教学内容设定不同的角色，如开发商、投资者、政府官员等，让学员从不同角度审视房地产市场。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情景模拟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通过角色扮演，模拟真实的市场环境和工作场景，提高学员的应变能力和沟通协作能力。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鼓励学员分享角色扮演过程中的心得体会，促进彼此之间的交流和学习。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组织学员进行小组讨论，激发思维碰撞，拓展思路，提高分析问题和解决问题的能力。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在小组讨论的基础上，组织全班交流，分享各组的观点和成果，促进知识的共享和深化。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教师对学员的讨论和交流进行点评和总结，帮助学员梳理思路，加深对问题的理解。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教师点评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互动讨论法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利用在线学习平台提供丰富的网络课程，涵盖房地产各个领域的知识和技能。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学员可根据自身需求和兴趣选择相应的课程和学习资源，实现个性化学习和发展。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通过在线学习平台跟踪学员的学习进度和成果，为学员提供及时的反馈和指导。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学习跟踪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在线学习平台运用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https://d.book118.com/598012062007006036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2024-09-15T03:39:07.962</cp:lastPrinted>
  <dcterms:created xsi:type="dcterms:W3CDTF">2024-09-14T19:39:07Z</dcterms:created>
  <dcterms:modified xsi:type="dcterms:W3CDTF">2024-09-14T19:39:10Z</dcterms:modified>
</cp:coreProperties>
</file>