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DE73D-2CC1-4F48-B46A-A60C93ED5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47CE-617A-40CA-81C7-94EF48B6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7F80F-C75D-455D-A725-9DECD914A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F15D5-90A3-41A7-85ED-69895F651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AA819-D58D-4647-A9BB-521CF5DE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4ACDC-251F-429F-BEA4-A80DA74B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3EA10-8126-448A-8CFC-15AA29CA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27D32-62E3-4E81-82E8-672BECEA9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F19DF-392E-425E-BEB1-3F214A01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5EF1-1D7C-4B82-9882-48E5F68C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5FF5F-0822-46FE-BD0A-64FCFE1C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2115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肱骨髁骨折的预防与注意事项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66" r="17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61" r="352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肱骨髁骨折是指发生在肱骨远端松质骨区域的骨折，常因跌倒或撞击等外伤引起。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根据骨折线的不同，肱骨髁骨折可分为髁上骨折、内髁骨折、外髁骨折和髁间骨折等类型。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肱骨髁骨折主要由直接或间接外力引起，如跌倒时手肘着地，或肘部受到外力冲击。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当外力作用于肘部时，肱骨髁受到挤压或牵拉，导致骨质断裂。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肱骨髁骨折主要表现为肘部疼痛、肿胀、活动受限，有时可出现皮下瘀血。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医生通过体格检查、X线检查和CT扫描等手段进行诊断。X线检查可显示骨折的类型和移位情况，CT扫描则能更准确地判断骨折细节和移位程度。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040" b="80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对患者的疼痛程度进行评估，了解疼痛的性质、部位和持续时间，以便采取有效的疼痛管理措施。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根据患者的疼痛程度和医生的建议，使用适当的止痛药，如非处方药或处方药，以缓解疼痛。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采用冷敷、热敷、按摩等物理治疗方法，缓解肌肉紧张和疼痛。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在医生的指导下，进行早期的康复训练，如关节活动度训练、肌肉力量训练等，以促进骨折愈合和功能恢复。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随着骨折愈合，逐渐增加康复训练的强度和难度，包括负重训练、灵活性训练等，以全面恢复关节功能。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对患者进行康复训练的指导，包括正确的姿势、动作要领、训练频次等，确保康复训练的有效性和安全性。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关注患者的情绪变化，倾听患者的感受和困惑，给予适当的心理支持和疏导。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对患者进行认知行为疗法，帮助患者调整心态，树立正确的疾病认知，提高治疗依从性和康复信心。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鼓励患者家属、亲友等提供情感支持和实际帮助，减轻患者的心理压力，促进康复进程。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肱骨髁骨折的日常护理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https://d.book118.com/598012115052006046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2024-09-27T05:27:51.395</cp:lastPrinted>
  <dcterms:created xsi:type="dcterms:W3CDTF">2024-09-26T21:27:51Z</dcterms:created>
  <dcterms:modified xsi:type="dcterms:W3CDTF">2024-09-26T21:27:53Z</dcterms:modified>
</cp:coreProperties>
</file>