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2539A-2243-4109-B7E3-7AC8326AD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3CC10-92B7-4E2E-9132-E0CE5B600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A6A81-7756-4136-9225-E41CCF8EF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2B397-AECB-47C5-84F4-C498BEBEE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E0834B-0C3F-4E2F-88B3-DD6B3F41A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AE35E-90BD-4D1F-885F-78267735E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B9EF1-5214-4144-AB26-A7135D990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7DFBC-FA87-408B-8E65-0345FB3F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2D9FF-58BF-48BF-B86F-2DEC3410A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11CCD-2EFE-4A11-8F52-5CC2DB8E6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1A90D-BCE2-49FE-A24D-67900D049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1212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船舶制造行业2024年人事制度改革与组织优化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船舶制造行业人事制度现状分析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人事制度改革方案设计与实施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组织结构优化策略探讨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人力资源配置优化方案研究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激励机制改革与创新举措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随着船舶制造行业竞争日益激烈，技术更新换代速度加快，传统的人事制度已无法满足行业发展需求，急需进行改革以适应新的市场环境。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优秀的人事制度和组织优化能够提高企业的运营效率和市场竞争力，进而实现可持续发展。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适应行业变革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当前船舶制造行业人才流失严重，人事制度的不合理是导致这一现象的重要原因之一。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激励机制不完善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传统的人事制度缺乏有效的激励机制，员工积极性和创造力得不到充分发挥。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管理效率低下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传统的人事管理方式繁琐、效率低下，无法满足现代企业高效运营的需求。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人事制度改革的必要性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随着市场环境的不断变化，企业需要不断优化组织结构以适应市场需求的变化。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通过优化组织结构和管理流程，降低企业运营成本，提高运营效率。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优化组织结构和部门设置，加强内部协作和沟通，提高企业整体运营效率。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组织优化的重要性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船舶制造行业人事制度现状分析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船舶制造行业普遍采用校园招聘、社会招聘和内部选拔等多种方式，但在选拔标准和流程上存在较大差异。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多数企业重视员工培训，设有专门的培训机构和培训课程，但在培训效果评估和职业发展规划方面仍有不足。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船舶制造行业薪酬水平整体较高，但薪酬结构单一，缺乏激励机制，员工福利体系也需进一步完善。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薪酬与福利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人事制度概况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受行业周期性和市场竞争影响，船舶制造行业人才流失问题突出，尤其是高端技术人才和优秀管理人才。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培训与发展不足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虽然多数企业重视员工培训，但培训内容和方式与实际需求脱节，缺乏针对性和实效性。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招聘选拔机制不健全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部分企业招聘选拔流程不规范，存在不公正、不透明现象，影响了企业声誉和人才质量。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薪酬激励机制不完善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船舶制造行业薪酬结构单一，缺乏长期激励机制和弹性福利制度，难以激发员工积极性和创造力。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某船舶制造企业近年来发展迅速，但在人事制度方面存在诸多问题，如人才流失严重、员工满意度低等。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250" r="13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经过深入调查和分析发现，该企业存在招聘选拔不公正、培训机制不完善、薪酬福利待遇差等问题。这些问题导致了企业内部人才流失严重，员工工作积极性和效率下降。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以上问题，该企业采取了多种措施进行改进。首先，优化招聘选拔流程，确保公正、透明；其次，加强员工培训和发展规划，提高员工技能水平和职业素养；最后，完善薪酬激励机制和福利待遇，激发员工工作积极性和创造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案例分析：某船舶制造企业人事制度问题剖析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人事制度改革方案设计与实施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通过人事制度改革，优化人力资源配置，提高企业运营效率和市场竞争力。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激发员工活力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构建和谐劳动关系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打破传统人事制度的束缚，激发员工的积极性和创造力，促进个人与企业的共同发展。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建立公正、公平、公开的人事制度，维护员工合法权益，构建和谐稳定的劳动关系。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改革目标设定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改革方案制定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岗位分析与评价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对企业现有岗位进行深入分析，明确岗位职责、任职要求及评价标准。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薪酬制度改革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建立与市场接轨的薪酬制度，根据岗位价值、员工能力和绩效表现确定薪酬水平，实现内部公平和外部竞争力。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绩效考核与激励机制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建立科学的绩效考核体系，将个人绩效与组织目标相结合，通过奖惩机制激发员工积极性。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完善员工培训体系，提升员工专业技能和综合素质，为企业发展提供人才保障。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宣传与沟通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方案制定与完善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试点与推广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实施步骤与时间表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组织专业团队制定改革方案，并广泛征求员工意见，对方案进行修订和完善。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在部分部门或岗位进行试点，总结经验教训后逐步在全企业范围内推广实施。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建立监督机制，对改革实施过程进行监督，确保改革方案的落实；定期对改革成果进行评估，及时发现问题并采取改进措施。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通过企业内部宣传、座谈会等方式，让员工了解改革的目的和意义，增强员工的参与感和认同感。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通过人事制度改革，优化组织结构和人力资源配置，提高企业运营效率和整体绩效。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提升企业运营效率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打破传统人事制度的束缚，激发员工的创造力和创新精神，推动企业不断创新发展。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激发员工创造力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建立公正、公平、公开的人事制度，增强员工的归属感和忠诚度，提高企业凝聚力和竞争力。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预期成果及影响评估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组织结构优化策略探讨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部门壁垒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各部门之间存在明显的壁垒，缺乏有效的沟通和协作机制，难以实现资源共享和优势互补。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由于激励机制不完善、发展空间受限等原因，船舶制造行业人才流失现象严重，影响了企业的核心竞争力。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层级过多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当前船舶制造行业组织结构中，管理层级过多，导致决策效率低下，信息传递不畅。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组织结构现状分析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https://d.book118.com/598012125126006026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2024-09-04T08:00:01.291</cp:lastPrinted>
  <dcterms:created xsi:type="dcterms:W3CDTF">2024-09-04T00:00:01Z</dcterms:created>
  <dcterms:modified xsi:type="dcterms:W3CDTF">2024-09-04T00:00:03Z</dcterms:modified>
</cp:coreProperties>
</file>