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8AE12-4F7C-4E64-A9D3-FB51323BD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441D8-8E8D-4191-8056-3D7BA6D2C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17837-DA3B-4C9E-922C-3A2EE9C7A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3D16D-AA6C-4C90-91BF-23E945933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91128-0C4D-4700-9DF3-C4879786C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57B6E8-E5AC-4199-AA75-C251C42A9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4787FD-9309-4AE6-B7D5-1C2C6711E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7FDCD-2677-4FAA-BBF6-AE692129B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F9831-1CA2-401B-A760-70392A961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2B08E-F380-47FE-A074-CBE720797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E7E3E-3237-4BC3-9D95-DEFFD2293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13060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企业新员工入职培训流程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培训准备阶段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入职引导阶段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规章制度培训阶段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业务技能培训阶段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团队协作与沟通技巧培训阶段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总结反馈与后续跟进阶段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培训准备阶段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031" b="190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99" b="65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确定培训目标与内容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确定培训目标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提高新员工的专业技能、知识水平，加强团队协作能力，熟悉公司文化和规章制度等。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分析员工需求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通过调查问卷、面试等方式，了解新员工的需求和期望，为培训内容的设计提供参考。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制定培训内容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根据培训目标和分析结果，制定具体的培训内容，包括基础知识、专业技能、公司文化、团队协作等方面。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根据公司的实际情况和新员工的工作安排，确定合适的培训时间。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安排培训日程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根据培训内容和时间限制，制定详细的培训计划，包括培训课程、讲师、时间分配等。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将培训计划细化为具体的日程安排，包括每天的培训内容和时间，确保培训的顺利进行。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制定培训计划与时间表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根据培训内容，编写或采购合适的培训教材，包括教科书、PPT、视频等。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准备培训教材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选择适合的场地进行培训，包括会议室、教室、公司内部场所等，确保场地设施齐全、舒适。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选择培训场地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根据培训内容和计划，邀请合适的讲师进行授课，确保讲师具备专业知识和丰富的授课经验。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安排讲师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准备培训资料与场地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入职引导阶段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向新员工发送欢迎邮件，介绍公司背景、组织结构、业务范围等信息。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发送入职欢迎邮件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与新员工确认入职时间，并告知入职所需材料和流程。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安排入职时间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为新员工准备入职所需的相关资料，如劳动合同、保密协议等。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准备入职资料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欢迎新员工加入公司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介绍公司的文化理念、价值观和行为准则，帮助新员工更好地融入公司文化。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公司愿景与使命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向新员工介绍公司的愿景和使命，让员工了解公司的发展方向和目标。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公司规章制度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向新员工介绍公司的规章制度，包括工作时间、请假制度、保密制度等，让员工了解公司的管理要求。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介绍公司文化与价值观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根据新员工的职位和工作需求，为其安排合适的座位，确保员工能够舒适地开展工作。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安排座位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为新员工提供必要的办公用品，如电脑、打印机、文具等，确保员工能够顺利开展工作。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配置办公用品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向新员工介绍同事，帮助其尽快熟悉工作环境和团队成员。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介绍同事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安排新员工座位与办公用品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规章制度培训阶段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考勤制度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新员工需要了解公司的考勤制度，包括工作时间、请假流程、加班规定等。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薪酬福利制度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新员工需要了解公司的薪酬福利制度，包括工资结构、福利待遇、社保缴纳等。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员工手册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员工手册是公司规章制度的主要载体，新员工需要了解并遵守其中的各项规定。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公司规章制度介绍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08" r="304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422" r="4042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新员工需要了解公司的工作流程，包括项目立项、项目执行、项目验收等各个环节的流程。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新员工需要了解公司的规范操作，包括工作交接、文件管理、会议组织等各方面的规范。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规范操作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工作流程与规范培训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https://d.book118.com/598013060043006036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2024-09-15T12:57:51.867</cp:lastPrinted>
  <dcterms:created xsi:type="dcterms:W3CDTF">2024-09-15T04:57:51Z</dcterms:created>
  <dcterms:modified xsi:type="dcterms:W3CDTF">2024-09-15T04:57:54Z</dcterms:modified>
</cp:coreProperties>
</file>