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2CDE8F-E854-4602-968E-36ABA02F5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30930C-6894-4D0C-B59E-BEC0DE4A2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9C6737-318D-464B-AD20-4D9A9FB08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4C641F-BCF1-4DF6-9312-6E5E0CD31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485A3A-871C-4429-91A4-569F93E5D9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49E1C8-3425-4DA7-B61C-18419AF9EE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5F3582-F46F-4FC7-9E30-9470C61EFB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82A91-D287-4EC8-9ED7-97395F7904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31385-C4F8-4E6C-84A7-0081DA2C2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A5A33-6F87-488A-88D1-A94532549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D164C5-227B-449A-A3E0-6FC799490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1313607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第四编 证券法（下课件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证券发行与承销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证券交易与市场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上市公司收购与重组</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证券投资基金与期货交易</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证券法律责任与纠纷解决</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证券发行与承销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发行人应当是依法设立并合法存续的股份有限公司，且持续经营时间在3年以上。</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主体条件</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发行人应当具有持续盈利能力，最近3个会计年度净利润均为正数且累计超过人民币3000万元，净利润以扣除非经常性损益前后较低者为计算依据。</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财务条件</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发行人发行股票前股本总额不少于人民币3000万元，公开发行股份的比例为25%以上。</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股本条件</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发行人最近3年内主营业务和董事、高级管理人员没有发生重大变化，实际控制人没有发生变更。</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规范运作条件</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证券发行的条件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申请与审核</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发行人向证券交易所申请股票上市交易，需要提交申请书、公司章程、股东大会决议等文件，并经过证券交易所审核。</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发行人应当在发行前公告招股说明书，并在发行结束后公告上市公告书。同时，发行人应当定期报告和临时报告有关信息，确保投资者及时了解公司经营状况。</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发行人通过与投资者协商确定股票的发行价格和数量，并根据投资者申购情况进行配售。</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投资者申购成功后，发行人应当向中国证券登记结算有限责任公司办理股票登记托管手续。</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公告与披露</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定价与配售</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登记与托管</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证券发行的程序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证券承销的方式与制度</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包销制度</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证券承销商将发行人的证券按照协议全部购入或者在承销期结束时将剩余的部分购入，这种制度下承销商承担了全部风险。</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竞价制度</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在竞价制度下，证券承销商将发行人的证券向投资者销售，销售价格由市场供求关系决定，承销商按照销售收入的一定比例收取手续费。</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代销制度</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证券承销商代发行人销售证券，但不承担销售风险，这种制度下承销商只收取一定的手续费。</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定价承销制度</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在定价承销制度下，证券承销商与发行人共同确定证券的发行价格，承销商按照定价的一定比例收取手续费。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证券交易与市场</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公平原则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公开原则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公正原则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诚实信用原则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证券交易的原则与规则</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706" r="1270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673" r="1667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确保所有投资者在交易中受到公正对待，防止任何形式的欺诈、操纵和不正当手段。</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要求证券交易的信息公开透明，及时披露所有与交易相关的信息。</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要求证券交易的规则和程序公正，不偏袒任何一方，保障各方合法权益。</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要求证券交易各方诚实守信，遵守承诺，不得进行虚假陈述、误导性宣传和内幕交易。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45" r="804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081" r="1608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463" r="1446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963" r="1796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证券市场的监管体制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负责对证券市场进行全面监管，制定相关法律法规，对违法行为进行处罚。</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通过制定行业规范和标准，对会员进行监督和约束，维护市场秩序。</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负责对上市公司的监管，制定上市规则和交易规则，对违规行为进行处罚。</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通过媒体、社会团体等对证券市场进行监督，促进市场透明度和公正性。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政府监管机构</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行业自律组织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证券交易所</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社会监督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提高投资者的风险意识和风险承受能力，引导投资者理性投资。</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投资者教育</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建立完善的信息披露制度，确保投资者获得充分、准确、及时的信息。</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信息披露制度</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对存在较大风险的证券和上市公司进行风险警示，提醒投资者注意风险。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风险警示制度</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建立风险控制制度，对市场风险进行监测、评估和控制，防止系统性风险的发生。</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风险控制制度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证券市场的风险防范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上市公司收购与重组</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买卖双方通过协商达成一致意见，并签订收购协议，完成收购。</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协议收购</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通过行政手段将国有股划拨给收购方，实现收购。</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行政划拨</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收购方通过向全体股东发出要约，以特定价格购买股东手中的股份，获得目标公司的控制权。</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要约收购</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收购方在公开市场上发出竞价邀请，多个收购方通过竞价方式，以最高价格获得目标公司的股份。</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竞价收购</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收购方通过借债融资的方式，以少量自有资金获取目标公司的控制权。</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杠杆收购</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上市公司收购的方式与程序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其他重组类型</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如债务重组、合并分立等。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组织结构重组</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调整公司组织架构、管理体制等。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业务重组</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调整公司业务范围、剥离非核心业务等。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资产重组</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通过买卖、置换、剥离等方式调整公司资产结构，优化资源配置。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股权重组</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通过增资扩股、股权转让、股权置换等方式改变公司股权结构。</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上市公司重组的类型与程序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42" r="95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上市公司及收购方有义务及时、准确、完整地披露相关信息，保障股东的知情权。</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信息披露义务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禁止利用内幕信息进行证券交易，维护市场公平、公正。</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禁止内幕交易</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在收购与重组过程中，应充分保护中小投资者的合法权益，防止其利益受到侵害。</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保护中小投资者利益</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监管部门对上市公司收购与重组活动负有监管职责，对违规行为进行处罚。</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监管责任</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上市公司收购与重组的法律责任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证券投资基金与期货交易</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https://d.book118.com/598013136077006043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2024-09-23T05:18:03.515</cp:lastPrinted>
  <dcterms:created xsi:type="dcterms:W3CDTF">2024-09-22T21:18:03Z</dcterms:created>
  <dcterms:modified xsi:type="dcterms:W3CDTF">2024-09-22T21:18:05Z</dcterms:modified>
</cp:coreProperties>
</file>