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62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5A3C88-E4AA-4DF9-A120-1AE0DAC47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AA9C9-EF3D-4C84-B526-DA2973463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5A48B-D398-4FC6-9BF9-F7DA80FF7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4FCB5C-B3D0-4786-ADB1-273A63745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055A85-A8B2-45A1-A53C-C48B47BB9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09D32A-846E-44ED-8D15-F8C4A7A58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589A5B-0380-4AFD-8A82-4D434E7F7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B2F46A-081C-4D3B-B6E6-BA16B4E15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8E4231-24C6-4F46-A881-A766AF539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A7C39-C6DD-4E37-88B3-6C976FE11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25529A-D260-4C14-8783-E0C9A5B1A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</a:p>
          <a:p>
            <a:pPr marL="719455" marR="0" lvl="2" indent="-276225"/>
            <a:r>
              <a:rPr lang="zh-CN" altLang="en-US"/>
              <a:t>三级</a:t>
            </a:r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</a:p>
          <a:p>
            <a:pPr marL="1256030" marR="0" lvl="4" indent="-262255"/>
            <a:r>
              <a:rPr lang="zh-CN" altLang="en-US"/>
              <a:t>五级</a:t>
            </a:r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tags" Target="../tags/tag139.xml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17" Type="http://schemas.openxmlformats.org/officeDocument/2006/relationships/tags" Target="../tags/tag214.xml" /><Relationship Id="rId18" Type="http://schemas.openxmlformats.org/officeDocument/2006/relationships/tags" Target="../tags/tag215.xml" /><Relationship Id="rId19" Type="http://schemas.openxmlformats.org/officeDocument/2006/relationships/tags" Target="../tags/tag216.xml" /><Relationship Id="rId2" Type="http://schemas.openxmlformats.org/officeDocument/2006/relationships/tags" Target="../tags/tag199.xml" /><Relationship Id="rId20" Type="http://schemas.openxmlformats.org/officeDocument/2006/relationships/tags" Target="../tags/tag217.xml" /><Relationship Id="rId21" Type="http://schemas.openxmlformats.org/officeDocument/2006/relationships/tags" Target="../tags/tag218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15026127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无机化学课件-14卤素</a:t>
            </a:r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卤素的性质</a:t>
            </a: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卤化物</a:t>
            </a: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卤素的用途</a:t>
            </a: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卤素单质</a:t>
            </a: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卤化氢</a:t>
            </a: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卤素的性质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卤素的物理性质</a:t>
            </a:r>
          </a:p>
        </p:txBody>
      </p:sp>
      <p:sp>
        <p:nvSpPr>
          <p:cNvPr id="104910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10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11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11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11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卤素单质的溶解性和挥发性</a:t>
            </a:r>
          </a:p>
        </p:txBody>
      </p:sp>
      <p:sp>
        <p:nvSpPr>
          <p:cNvPr id="104911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卤素单质的颜色和状态</a:t>
            </a:r>
          </a:p>
        </p:txBody>
      </p:sp>
      <p:sp>
        <p:nvSpPr>
          <p:cNvPr id="104911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卤素单质的沸点和熔点</a:t>
            </a:r>
          </a:p>
        </p:txBody>
      </p:sp>
      <p:sp>
        <p:nvSpPr>
          <p:cNvPr id="104912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卤素单质的密度和折射率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卤素的化学性质</a:t>
            </a:r>
          </a:p>
        </p:txBody>
      </p:sp>
      <p:sp>
        <p:nvSpPr>
          <p:cNvPr id="104916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17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17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17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17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18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18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18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19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氧化性：卤素具有较强的氧化性，可以与金属、非金属等物质发生氧化还原反应。</a:t>
            </a:r>
          </a:p>
        </p:txBody>
      </p:sp>
      <p:sp>
        <p:nvSpPr>
          <p:cNvPr id="104920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亲核反应：卤素可以作为亲核试剂与有机物发生亲核反应，生成新的有机物。</a:t>
            </a:r>
          </a:p>
        </p:txBody>
      </p:sp>
      <p:sp>
        <p:nvSpPr>
          <p:cNvPr id="104920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卤化反应：卤素可以与烃类等物质发生卤化反应，生成卤代烃。</a:t>
            </a:r>
          </a:p>
        </p:txBody>
      </p:sp>
      <p:sp>
        <p:nvSpPr>
          <p:cNvPr id="104921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还原性：卤素具有较强的还原性，可以被氧化剂氧化。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卤素的周期表位置</a:t>
            </a:r>
          </a:p>
        </p:txBody>
      </p:sp>
      <p:sp>
        <p:nvSpPr>
          <p:cNvPr id="1049258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卤素位于元素周期表第ⅦA族</a:t>
            </a:r>
          </a:p>
        </p:txBody>
      </p:sp>
      <p:sp>
        <p:nvSpPr>
          <p:cNvPr id="1049260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包括氟、氯、溴、碘、砹等元素</a:t>
            </a:r>
          </a:p>
        </p:txBody>
      </p:sp>
      <p:sp>
        <p:nvSpPr>
          <p:cNvPr id="1049266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卤素单质都是双原子分子</a:t>
            </a:r>
          </a:p>
        </p:txBody>
      </p:sp>
      <p:sp>
        <p:nvSpPr>
          <p:cNvPr id="1049272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随着原子序数的增加，卤素单质的沸点逐渐升高，密度逐渐增大</a:t>
            </a:r>
          </a:p>
        </p:txBody>
      </p:sp>
      <p:sp>
        <p:nvSpPr>
          <p:cNvPr id="1049278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</a:p>
        </p:txBody>
      </p:sp>
      <p:sp>
        <p:nvSpPr>
          <p:cNvPr id="104932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卤素单质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2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氟单质</a:t>
            </a:r>
          </a:p>
        </p:txBody>
      </p:sp>
      <p:sp>
        <p:nvSpPr>
          <p:cNvPr id="104942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氟的物理性质：淡黄色气体，具有刺激性气味</a:t>
            </a:r>
          </a:p>
        </p:txBody>
      </p:sp>
      <p:sp>
        <p:nvSpPr>
          <p:cNvPr id="104943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氟的化学性质：活泼的非金属元素，具有较强的氧化性</a:t>
            </a:r>
          </a:p>
        </p:txBody>
      </p:sp>
      <p:sp>
        <p:nvSpPr>
          <p:cNvPr id="104943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氟的制备方法：电解熔融的氟化物</a:t>
            </a:r>
          </a:p>
        </p:txBody>
      </p:sp>
      <p:sp>
        <p:nvSpPr>
          <p:cNvPr id="104944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氟的用途：用于制造氟化物、氟代烃等化工产品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氯单质</a:t>
            </a:r>
          </a:p>
        </p:txBody>
      </p:sp>
      <p:sp>
        <p:nvSpPr>
          <p:cNvPr id="104949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物理性质：黄绿色气体，有刺激性气味</a:t>
            </a:r>
          </a:p>
        </p:txBody>
      </p:sp>
      <p:sp>
        <p:nvSpPr>
          <p:cNvPr id="104949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化学性质：活泼的非金属元素，具有较强的氧化性，能与多种金属和非金属元素化合</a:t>
            </a:r>
          </a:p>
        </p:txBody>
      </p:sp>
      <p:sp>
        <p:nvSpPr>
          <p:cNvPr id="104949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制备方法：实验室通常用浓盐酸与二氧化锰反应制取氯气</a:t>
            </a:r>
          </a:p>
        </p:txBody>
      </p:sp>
      <p:sp>
        <p:nvSpPr>
          <p:cNvPr id="104950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用途：氯气是一种重要的化工原料，可用于制造漂白粉、盐酸、氯碱工业等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4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溴单质</a:t>
            </a:r>
          </a:p>
        </p:txBody>
      </p:sp>
      <p:sp>
        <p:nvSpPr>
          <p:cNvPr id="104954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物理性质：红棕色液体，易挥发，具有刺激性气味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应用：用于制造染料、农药、医药等</a:t>
            </a:r>
          </a:p>
        </p:txBody>
      </p:sp>
      <p:sp>
        <p:nvSpPr>
          <p:cNvPr id="104956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制备方法：通过溴化物与氧化剂反应制备</a:t>
            </a:r>
          </a:p>
        </p:txBody>
      </p:sp>
      <p:sp>
        <p:nvSpPr>
          <p:cNvPr id="10495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化学性质：具有较强的氧化性，能够与多种金属反应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3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碘单质</a:t>
            </a:r>
          </a:p>
        </p:txBody>
      </p:sp>
      <p:sp>
        <p:nvSpPr>
          <p:cNvPr id="104963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3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4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4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5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制备方法：电解碘化物、热分解卤化物</a:t>
            </a:r>
          </a:p>
        </p:txBody>
      </p:sp>
      <p:sp>
        <p:nvSpPr>
          <p:cNvPr id="104965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应用领域：医药、染料、农药等</a:t>
            </a:r>
          </a:p>
        </p:txBody>
      </p:sp>
      <p:sp>
        <p:nvSpPr>
          <p:cNvPr id="104965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物理性质：紫黑色固体，易升华，升华后易凝华</a:t>
            </a:r>
          </a:p>
        </p:txBody>
      </p:sp>
      <p:sp>
        <p:nvSpPr>
          <p:cNvPr id="104965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化学性质：氧化性、还原性、非金属性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70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</a:p>
        </p:txBody>
      </p:sp>
      <p:sp>
        <p:nvSpPr>
          <p:cNvPr id="104970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卤化氢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9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氯化氢</a:t>
            </a:r>
          </a:p>
        </p:txBody>
      </p:sp>
      <p:sp>
        <p:nvSpPr>
          <p:cNvPr id="104980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0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0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1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制备方法：工业上通过氢气与氯气反应制备</a:t>
            </a:r>
          </a:p>
        </p:txBody>
      </p:sp>
      <p:sp>
        <p:nvSpPr>
          <p:cNvPr id="104981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用途：用于合成盐酸、制造氯化物等</a:t>
            </a:r>
          </a:p>
        </p:txBody>
      </p:sp>
      <p:sp>
        <p:nvSpPr>
          <p:cNvPr id="104982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物理性质：无色、有刺激性气味的气体</a:t>
            </a:r>
          </a:p>
        </p:txBody>
      </p:sp>
      <p:sp>
        <p:nvSpPr>
          <p:cNvPr id="104982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化学性质：与水反应生成盐酸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86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溴化氢</a:t>
            </a:r>
          </a:p>
        </p:txBody>
      </p:sp>
      <p:sp>
        <p:nvSpPr>
          <p:cNvPr id="104987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87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7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物理性质：无色气体，具有刺激性气味</a:t>
            </a:r>
          </a:p>
        </p:txBody>
      </p:sp>
      <p:sp>
        <p:nvSpPr>
          <p:cNvPr id="104987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7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8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化学性质：具有较强的还原性，易被氧化剂氧化</a:t>
            </a:r>
          </a:p>
        </p:txBody>
      </p:sp>
      <p:sp>
        <p:nvSpPr>
          <p:cNvPr id="104988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88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制备方法：通过溴与氢气反应制备</a:t>
            </a:r>
          </a:p>
        </p:txBody>
      </p:sp>
      <p:sp>
        <p:nvSpPr>
          <p:cNvPr id="104988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8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9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9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应用领域：主要用于制造溴化物、染料、医药等领域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93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碘化氢</a:t>
            </a:r>
          </a:p>
        </p:txBody>
      </p:sp>
      <p:sp>
        <p:nvSpPr>
          <p:cNvPr id="104994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物理性质：无色气体，有刺激性气味</a:t>
            </a:r>
          </a:p>
        </p:txBody>
      </p:sp>
      <p:sp>
        <p:nvSpPr>
          <p:cNvPr id="104994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化学性质：不稳定，易分解</a:t>
            </a:r>
          </a:p>
        </p:txBody>
      </p:sp>
      <p:sp>
        <p:nvSpPr>
          <p:cNvPr id="104994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制备方法：通过卤素单质与氢气反应制备</a:t>
            </a:r>
          </a:p>
        </p:txBody>
      </p:sp>
      <p:sp>
        <p:nvSpPr>
          <p:cNvPr id="104994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用途：用于合成碘化物、染料、药物等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https://d.book118.com/598015026127006022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3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 panose="020b0503020204020204" charset="-122"/>
        <a:ea typeface="微软雅黑" panose="020b0503020204020204" charset="-122"/>
        <a:cs typeface="Arial"/>
      </a:majorFont>
      <a:minorFont>
        <a:latin typeface="微软雅黑" panose="020b0503020204020204" charset="-122"/>
        <a:ea typeface="微软雅黑" panose="020b0503020204020204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Calibri Light</vt:lpstr>
      <vt:lpstr>宋体</vt:lpstr>
      <vt:lpstr>Office Theme</vt:lpstr>
      <vt:lpstr>无机化学课件-14卤素</vt:lpstr>
      <vt:lpstr>目录</vt:lpstr>
      <vt:lpstr>单击添加章节标题</vt:lpstr>
      <vt:lpstr>卤素的性质</vt:lpstr>
      <vt:lpstr>卤素的物理性质</vt:lpstr>
      <vt:lpstr>卤素的化学性质</vt:lpstr>
      <vt:lpstr>卤素的周期表位置</vt:lpstr>
      <vt:lpstr>卤素单质</vt:lpstr>
      <vt:lpstr>氟单质</vt:lpstr>
      <vt:lpstr>氯单质</vt:lpstr>
      <vt:lpstr>溴单质</vt:lpstr>
      <vt:lpstr>碘单质</vt:lpstr>
      <vt:lpstr>卤化氢</vt:lpstr>
      <vt:lpstr>氯化氢</vt:lpstr>
      <vt:lpstr>溴化氢</vt:lpstr>
      <vt:lpstr>碘化氢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2024-08-29T02:35:29.235</cp:lastPrinted>
  <dcterms:created xsi:type="dcterms:W3CDTF">2024-08-28T18:35:29Z</dcterms:created>
  <dcterms:modified xsi:type="dcterms:W3CDTF">2024-08-28T18:35:31Z</dcterms:modified>
</cp:coreProperties>
</file>