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E9A43-90A5-493B-947D-554358056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17E6B-E4F2-438C-8250-64C653CB3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C1DAE-D5CF-4BE0-A013-0C113B829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19150-BD1B-4D1B-B371-363C713EA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1B1D64-037D-4113-92B5-B9F8931EC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F5B259-EA6A-4679-BD54-ABCCBEEDC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6ABF1F-2000-40BA-A9DB-C8AB1DCDB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606A8-CF0A-4F79-931C-228818CFD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DABB8-9146-4FFE-9FC4-344942B33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36928-8F7B-491E-B331-9784C4478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1B040-DE9C-4420-860D-DA1455734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15112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设备原理和维护知识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设备成本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设备名称是设备的唯一标识，用于描述设备的种类和功能。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设备型号是设备的具体标识，用于描述设备的规格和性能。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设备型号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设备用途是设备的实际应用领域，包括生产、加工、检测等方面。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设备用途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设备工作流程是设备运行的基本过程，包括输入、处理、输出等环节。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工作原理说明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工作原理图是用于描述设备工作原理的示意图，能够直观地展示设备的运行过程。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工作原理说明是对设备工作原理的详细解释，包括设备各部件的作用和工作方式。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设备的应用领域是设备的适用范围，包括行业和具体应用场景。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27" r="1972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应用案例是设备在实际应用中的具体例子，能够说明设备的应用效果和价值。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应用案例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应用优势是设备在应用领域中的优点和特点，能够说明设备的应用特点和优势。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应用优势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检查设备的外观、线路连接、开关等是否正常，确保设备无异常。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清洁设备表面，保持设备整洁，避免灰尘、污垢对设备造成损害。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对设备进行简单的运行测试，确保设备正常工作。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运行测试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49" b="30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根据设备的使用情况和制造商的推荐，定期对设备进行检查，包括内部零件、润滑等。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更换耗材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根据需要，定期更换设备的耗材，如过滤器、电池等。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性能测试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对设备进行全面的性能测试，确保设备性能达标。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针对常见的故障和问题，采取预防措施，避免类似问题再次发生。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通过观察、听诊、触诊等方式，初步判断设备的故障部位和原因。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根据故障诊断结果，采取相应的修复措施，如更换损坏的零件、调整参数等。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故障排除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https://d.book118.com/598015112141006036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2024-09-16T12:08:53.501</cp:lastPrinted>
  <dcterms:created xsi:type="dcterms:W3CDTF">2024-09-16T04:08:53Z</dcterms:created>
  <dcterms:modified xsi:type="dcterms:W3CDTF">2024-09-16T04:08:55Z</dcterms:modified>
</cp:coreProperties>
</file>