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4294918-7F1D-47A0-B957-053661F956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DB54DDC-C281-4130-8C0F-93ED2F516D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A737832-4CD5-4037-B297-5ED941BEA9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27C48C9-ABC6-4F56-8EC6-176B2481297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0843361-BEFE-48D1-A1ED-3C1E4CBF747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6A72E62-4E1D-428B-AEB2-CCCDBA7078B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24278C2-6D93-4045-81D3-540A5DA9815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FEE2364-9F7B-4CA9-A794-F721E77AF1B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9AF844C-4019-441D-9C1F-C877D93AE8F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E38CDE4-CF01-4CEB-8770-EC9B8B131A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3D1EFED-274D-44A9-A568-2F5149797C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98016033002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9545" y="3623969"/>
            <a:ext cx="8219058"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lumMod val="95000"/>
                    <a:lumOff val="5000"/>
                  </a:schemeClr>
                </a:solidFill>
                <a:latin typeface="Arial"/>
                <a:ea typeface="Arial"/>
                <a:cs typeface="Arial"/>
              </a:rPr>
              <a:t>心理健康调控情绪的方法</a:t>
            </a:r>
          </a:p>
        </p:txBody>
      </p:sp>
      <p:sp>
        <p:nvSpPr>
          <p:cNvPr id="3" name="TextBox 3"/>
          <p:cNvSpPr txBox="1"/>
          <p:nvPr/>
        </p:nvSpPr>
        <p:spPr>
          <a:xfrm>
            <a:off x="9537462" y="5117274"/>
            <a:ext cx="1750777" cy="3120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solidFill>
                <a:latin typeface="Arial"/>
                <a:ea typeface="Arial"/>
                <a:cs typeface="Arial"/>
              </a:rPr>
              <a:t>汇报人：XXX</a:t>
            </a:r>
          </a:p>
        </p:txBody>
      </p:sp>
      <p:sp>
        <p:nvSpPr>
          <p:cNvPr id="4" name="TextBox 4"/>
          <p:cNvSpPr txBox="1"/>
          <p:nvPr/>
        </p:nvSpPr>
        <p:spPr>
          <a:xfrm>
            <a:off x="9525270" y="5572213"/>
            <a:ext cx="2181295" cy="348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solidFill>
                <a:latin typeface="Arial"/>
                <a:ea typeface="Arial"/>
                <a:cs typeface="Arial"/>
              </a:rPr>
              <a:t>2024-01-12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情绪调控的基本方法</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情绪调控的应用技巧</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情绪调控的心理学原理</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情绪调控的实际案例</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结论与建议</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solidFill>
                <a:latin typeface="Arial"/>
                <a:ea typeface="Arial"/>
                <a:cs typeface="Arial"/>
              </a:rPr>
              <a:t>引言</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心理健康是个人幸福和成功的基础</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良好的心理健康有助于提高生活质量，增强幸福感和满足感，同时也有助于个人在工作和学业上的成功。</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心理健康影响人际关系</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心理健康状况良好的人通常更容易与他人建立和维持健康的人际关系，而情绪调控能力则直接影响人际交往的质量。</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9496" r="949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心理健康的重要性</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0000" r="20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情绪调控有助于减少心理压力</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通过有效管理情绪，个体能够更好地应对压力和挑战，减少心理压力对生活的影响。</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情绪调控有助于提高自我认知</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在情绪调控的过程中，个体需要深入了解自己的情绪反应和触发因素，从而更好地认识自己，提升自我认知。</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情绪调控的必要性</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solidFill>
                <a:latin typeface="Arial"/>
                <a:ea typeface="Arial"/>
                <a:cs typeface="Arial"/>
              </a:rPr>
              <a:t>情绪调控的基本方法</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solidFill>
                <a:latin typeface="Arial"/>
                <a:ea typeface="Arial"/>
                <a:cs typeface="Arial"/>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38" r="32538"/>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24" r="3252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51" r="32551"/>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通过深呼吸来放松身体和缓解紧张情绪，可以有效地减轻压力和焦虑。</a:t>
            </a:r>
            <a:endParaRPr lang="en-US" sz="1100"/>
          </a:p>
        </p:txBody>
      </p:sp>
      <p:sp>
        <p:nvSpPr>
          <p:cNvPr id="8" name="AutoShape 8"/>
          <p:cNvSpPr/>
          <p:nvPr/>
        </p:nvSpPr>
        <p:spPr>
          <a:xfrm>
            <a:off x="8901714" y="1901965"/>
            <a:ext cx="2084387" cy="46037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深呼吸</a:t>
            </a:r>
            <a:endParaRPr lang="en-US" sz="1100"/>
          </a:p>
        </p:txBody>
      </p:sp>
      <p:sp>
        <p:nvSpPr>
          <p:cNvPr id="9" name="AutoShape 9"/>
          <p:cNvSpPr/>
          <p:nvPr/>
        </p:nvSpPr>
        <p:spPr>
          <a:xfrm>
            <a:off x="8406414" y="45259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通过冥想训练专注力和内心平静，有助于减少负面情绪和压力。</a:t>
            </a:r>
            <a:endParaRPr lang="en-US" sz="1100"/>
          </a:p>
        </p:txBody>
      </p:sp>
      <p:sp>
        <p:nvSpPr>
          <p:cNvPr id="10" name="AutoShape 10"/>
          <p:cNvSpPr/>
          <p:nvPr/>
        </p:nvSpPr>
        <p:spPr>
          <a:xfrm>
            <a:off x="8901714" y="4005263"/>
            <a:ext cx="2084387" cy="460375"/>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冥想</a:t>
            </a:r>
            <a:endParaRPr lang="en-US" sz="1100"/>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深呼吸与冥想</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26" r="16626"/>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适量的运动可以释放身体内的压力和紧张情绪，提高心情和自信心。</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运动</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通过渐进性肌肉放松、瑜伽等训练来放松身体，缓解紧张和焦虑。</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放松训练</a:t>
            </a:r>
          </a:p>
        </p:txBody>
      </p:sp>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运动与放松训练</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培养积极乐观的心态，改变消极的思维模式，以更积极的方式看待问题。</a:t>
            </a:r>
            <a:endParaRPr lang="en-US" sz="1100"/>
          </a:p>
        </p:txBody>
      </p:sp>
      <p:sp>
        <p:nvSpPr>
          <p:cNvPr id="5" name="AutoShape 5"/>
          <p:cNvSpPr/>
          <p:nvPr/>
        </p:nvSpPr>
        <p:spPr>
          <a:xfrm>
            <a:off x="601724" y="431596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通过自我激励来增强自信心和动力，克服困难和挑战。</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积极心态的培养</a:t>
            </a:r>
          </a:p>
        </p:txBody>
      </p:sp>
      <p:sp>
        <p:nvSpPr>
          <p:cNvPr id="27" name="AutoShape 27"/>
          <p:cNvSpPr/>
          <p:nvPr/>
        </p:nvSpPr>
        <p:spPr>
          <a:xfrm>
            <a:off x="601724" y="3976765"/>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自我激励</a:t>
            </a:r>
            <a:endParaRPr lang="en-US" sz="1100"/>
          </a:p>
        </p:txBody>
      </p:sp>
      <p:sp>
        <p:nvSpPr>
          <p:cNvPr id="28" name="AutoShape 28"/>
          <p:cNvSpPr/>
          <p:nvPr/>
        </p:nvSpPr>
        <p:spPr>
          <a:xfrm>
            <a:off x="563624" y="1405309"/>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乐观思考</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solidFill>
                <a:latin typeface="Arial"/>
                <a:ea typeface="Arial"/>
                <a:cs typeface="Arial"/>
              </a:rPr>
              <a:t>情绪调控的应用技巧</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solidFill>
                <a:latin typeface="Arial"/>
                <a:ea typeface="Arial"/>
                <a:cs typeface="Arial"/>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情绪识别与表达</a:t>
            </a:r>
          </a:p>
        </p:txBody>
      </p:sp>
      <p:sp>
        <p:nvSpPr>
          <p:cNvPr id="38" name="TextBox 38"/>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情绪识别</a:t>
            </a:r>
          </a:p>
        </p:txBody>
      </p:sp>
      <p:sp>
        <p:nvSpPr>
          <p:cNvPr id="39" name="TextBox 39"/>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通过观察自己的情绪变化，了解自己的情感状态，是调控情绪的前提。</a:t>
            </a:r>
          </a:p>
        </p:txBody>
      </p:sp>
      <p:sp>
        <p:nvSpPr>
          <p:cNvPr id="40" name="TextBox 40"/>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情绪表达</a:t>
            </a:r>
          </a:p>
        </p:txBody>
      </p:sp>
      <p:sp>
        <p:nvSpPr>
          <p:cNvPr id="41" name="TextBox 41"/>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学会用恰当的方式表达自己的情绪，有助于释放情绪压力，同时让他人理解自己的情感需求。</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通过调整自己的思维方式、行为习惯和环境因素，改变情绪状态，保持心理平衡。</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solidFill>
                <a:latin typeface="Microsoft Yahei"/>
                <a:ea typeface="Microsoft Yahei"/>
                <a:cs typeface="Microsoft Yahei"/>
              </a:rPr>
              <a:t>情绪控制</a:t>
            </a:r>
          </a:p>
        </p:txBody>
      </p:sp>
      <p:cxnSp>
        <p:nvCxnSpPr>
          <p:cNvPr id="10" name="Connector 10"/>
          <p:cNvCxnSpPr/>
          <p:nvPr/>
        </p:nvCxnSpPr>
        <p:spPr>
          <a:xfrm>
            <a:off x="8117660" y="2855191"/>
            <a:ext cx="2856056" cy="0"/>
          </a:xfrm>
          <a:prstGeom prst="line">
            <a:avLst/>
          </a:prstGeom>
          <a:ln w="9525">
            <a:solidFill>
              <a:schemeClr val="accent1"/>
            </a:solidFill>
            <a:prstDash val="solid"/>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schemeClr>
                </a:solidFill>
                <a:latin typeface="Microsoft Yahei"/>
                <a:ea typeface="Microsoft Yahei"/>
                <a:cs typeface="Microsoft Yahei"/>
              </a:rPr>
              <a:t>在面对负面情绪时，能够控制自己的情绪反应，避免过度的情绪波动对身心造成伤害。</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自我调节</a:t>
            </a:r>
          </a:p>
        </p:txBody>
      </p:sp>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情绪调节与控制</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https://d.book118.com/598016033002006044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54</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2024-09-23T17:54:15.415</cp:lastPrinted>
  <dcterms:created xsi:type="dcterms:W3CDTF">2024-09-23T09:54:15Z</dcterms:created>
  <dcterms:modified xsi:type="dcterms:W3CDTF">2024-09-23T09:54:17Z</dcterms:modified>
</cp:coreProperties>
</file>