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9BFE3A-94C7-47C3-B82A-33D3EAFC70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0EA806-2041-4E1F-BAA4-E3FB6B61D3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F14464-B3A8-42A1-88AD-9A9004AF12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0C9125-3FAB-4A69-BC42-CAF287714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7FBD1DB-B9C0-403C-B64B-82FE3BA91F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C360E8-7F5E-4AFF-9376-6C13033533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F5C798C-C8D5-41C5-AAEB-6117E52345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16E515-15A2-447C-A378-0459250B91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7B26F6-4A39-44AC-BF32-AF249FCF45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B5CE3D-7034-48C6-A133-93071730E5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9CDE0B-C246-42DD-944F-D2F393A97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98016106067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血透护理查房流程PPT课件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849616" y="6177526"/>
            <a:ext cx="5497697" cy="41915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https://wenku.baidu.com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16619" y="1216342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血透护理查房概述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血透护理查房步骤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血透护理查房内容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血透护理查房注意事项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血透护理查房案例分析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1411" y="2037684"/>
            <a:ext cx="2792730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57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3069" y="3262599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rgbClr val="13151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3851" y="182270"/>
            <a:ext cx="2807348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血透护理查房概述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" b="9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血透护理查房是一种以患者为中心，通过护理人员对患者病情状况、自身认知情况进行了解，并针对患者情况制定个性化护理方案的护理活动。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提高护理质量，保障患者安全，促进患者康复，提升患者满意度。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定义与目的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了解患者基本情况，准备相关资料和工具。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查房前准备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查房进行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查房后总结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对患者病情状况、自身认知情况进行了解，评估患者情况，提出护理方案。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对查房情况进行总结，整理相关资料，完善护理方案。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查房流程简介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了解患者基本情况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包括患者的病情状况、自身认知情况、家庭情况等。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准备相关资料和工具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包括患者病历资料、护理记录、评估量表、护理用具等。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6344" r="26344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血透护理查房步骤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520" b="2520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3396" b="339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查房前的准备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确定查房时间和地点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选择一个合适的时间和安静的病房作为查房地点，确保患者和医护人员有足够的时间和空间进行交流。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了解患者情况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提前了解患者的病情、治疗过程、护理要点等信息，以便更好地评估和指导。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准备查房工具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准备必要的查房工具，如听诊器、血压计、护理记录等，确保查房工作的顺利进行。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观察患者的生命体征、病情状况、自我管理能力等信息，以便更好地了解患者的病情。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观察患者情况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询问患者的病情变化、治疗反应、护理效果等信息，了解患者的需求和问题。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询问患者情况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与医护人员交流患者的病情、治疗方案、护理措施等信息，共同评估患者的状况。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与医护人员交流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查房中的观察与询问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总结查房情况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根据查房过程中的观察和询问结果，总结患者的病情状况、护理要点和注意事项等信息。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制定护理计划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根据患者的具体情况，制定个性化的护理计划，包括饮食、运动、药物治疗等方面的指导。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反馈给医护人员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将查房结果和护理计划反馈给医护人员，以便更好地协作和共同管理患者。同时，也要将患者的意见和建议反馈给医护人员，促进医护质量的持续改进。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查房后的总结与反馈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0800" y="157686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9515" y="157686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血透护理查房内容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851" y="182270"/>
            <a:ext cx="3537586" cy="7106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300" b="1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6" name="AutoShape 6"/>
          <p:cNvSpPr/>
          <p:nvPr/>
        </p:nvSpPr>
        <p:spPr>
          <a:xfrm>
            <a:off x="9364826" y="334670"/>
            <a:ext cx="2473866" cy="50857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1315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https://d.book118.com/598016106067006025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4283F2"/>
      </a:accent1>
      <a:accent2>
        <a:srgbClr val="34C158"/>
      </a:accent2>
      <a:accent3>
        <a:srgbClr val="FDBE00"/>
      </a:accent3>
      <a:accent4>
        <a:srgbClr val="42B0F2"/>
      </a:accent4>
      <a:accent5>
        <a:srgbClr val="EA4336"/>
      </a:accent5>
      <a:accent6>
        <a:srgbClr val="27C9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2024-09-02T05:28:16.882</cp:lastPrinted>
  <dcterms:created xsi:type="dcterms:W3CDTF">2024-09-01T21:28:16Z</dcterms:created>
  <dcterms:modified xsi:type="dcterms:W3CDTF">2024-09-01T21:28:18Z</dcterms:modified>
</cp:coreProperties>
</file>