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D1032D-EB60-45D8-BE52-B91DDCD61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D65A6-7BCC-433E-8773-3EAD9DBAA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0ED3C-D803-4FDE-9882-E31DA60C0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02B93F-D5EA-4DDA-B714-01440F13A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E0C6EB-8D3B-4677-A92C-A2FC855E8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CFFFBC-7134-41EE-B167-097E08C08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2A4E30-0A4C-4BC7-94C2-C1279FC0F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4E9E1-DD41-42EE-8B11-5011EFD57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2DFD46-AC1D-471F-B626-0A1508F08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6C5BF-9E3A-4C11-B335-E8E7C2479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AE8CC-1AC7-4FA3-AF1B-18C7BBD0E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2001607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采购主管个人工作总结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工作中遇到的问题与困难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改进措施与经验教训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通过总结，发现采购流程中的问题，优化工作流程，提高工作效率。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总结采购过程中的成功经验和失败教训，为今后的工作提供参考。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积累经验教训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通过总结，明确采购主管未来的工作方向和目标。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明确工作方向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通过分享总结，促进团队成员之间的沟通与合作，共同提升采购水平。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促进团队沟通与合作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针对过去一年的采购工作进行总结，涵盖全年采购项目、供应商合作、成本控制等方面。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年度总结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每季度对采购工作进行总结，重点关注当季采购项目的完成情况、供应商合作情况、成本控制等方面。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季度总结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每月对采购工作进行总结，及时跟进当月采购项目的进展、问题解决及团队协作等方面。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月度总结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工作总结的时间范围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通过有效的谈判、合同签订和支付方式选择，降低采购成本，提高企业利润。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制定采购策略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根据企业需求和市场情况，制定合理的采购策略，确保采购活动的顺利进行。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供应商管理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负责供应商的开发、筛选、合作与评估，确保供应商的稳定供应和优质服务。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团队管理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组织、协调采购团队成员的工作，提高团队整体工作效率和执行力。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风险管理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预测和应对采购过程中的潜在风险，如供应中断、价格波动等，确保采购活动的稳定进行。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采购主管的职责概述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998" b="199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72" b="53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采购成本控制情况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成功降低采购成本5%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通过精准分析市场行情，有效谈判及长期协议签订，实现年度采购成本下降5%。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优化库存管理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实施先进的库存管理策略，降低库存积压与浪费，提高资金周转率。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推行电子化采购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推广使用电子化采购平台，降低采购成本，提高采购效率。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供应商评价体系建设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建立完善的供应商评价体系，定期对供应商进行综合评价，确保供应商质量稳定可靠。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深化与供应商的战略合作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与核心供应商建立长期战略合作关系，实现共赢发展。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开发优质供应商资源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积极开发具有竞争力的供应商资源，提高采购产品的质量和性价比。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供应商管理与优化情况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采购流程优化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梳理并优化采购流程，简化审批环节，提高采购响应速度。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引入电子化审批系统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推广使用电子化审批系统，缩短审批周期，提高采购执行效率。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加强内部沟通与协作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建立跨部门采购沟通机制，加强团队协作，确保采购工作顺利进行。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采购流程改进与效率提升情况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工作中遇到的问题与困难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https://d.book118.com/598020016072006024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2024-08-31T18:15:32.329</cp:lastPrinted>
  <dcterms:created xsi:type="dcterms:W3CDTF">2024-08-31T10:15:32Z</dcterms:created>
  <dcterms:modified xsi:type="dcterms:W3CDTF">2024-08-31T10:15:34Z</dcterms:modified>
</cp:coreProperties>
</file>