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E6D07-1AF4-4F83-B221-691B6017C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6C10C-8FCC-45D0-A5C1-23C1CC4B4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8C320-8269-40E8-B04D-976BF8156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4BBB5-F18C-4367-97BB-3BA6F4552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A6575E-196D-4DD7-B4E4-C1EBC3689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56FB2A-B110-4281-8B5D-F58305FC7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10B081-2C4D-4F48-9625-60169CC22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DC5CA-16FB-4737-9EE9-CCBC23C1B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DA4D4-C20E-448F-B455-BBD93B86F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6307B-48F5-4107-BAA2-874037707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A482D-D19F-4028-A9D1-B7CAD726A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20142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大数据可视化管控平台建设与应用方案培训实施计划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平台架构设计与技术选型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数据采集、处理与存储策略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可视化展示与交互设计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平台应用方案开发与实施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培训内容与计划安排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项目风险评估与应对措施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数据量爆炸式增长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随着互联网、物联网等技术的快速发展，数据量呈现爆炸式增长，传统数据处理方式已无法满足需求。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实时性要求提高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大数据时代对数据处理和分析的实时性要求越来越高，需要快速响应和决策支持。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数据类型多样化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大数据涉及结构化、半结构化和非结构化等多种数据类型，处理和分析难度加大。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大数据带来的挑战同时也为企业和组织提供了更多的机遇，如挖掘潜在价值、提高决策效率等。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大数据时代下的挑战与机遇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数据整合与处理能力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可视化展示功能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灵活定制与扩展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可视化管控平台需求分析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平台需要具备强大的数据整合和处理能力，能够接入多种数据源并进行清洗、整合和转换。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平台应具备实时监控和预警功能，及时发现数据异常和潜在风险，并通知相关人员进行处理。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平台应提供丰富的可视化展示功能，如图表、仪表盘、数据地图等，以便用户直观地了解数据情况。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平台应支持灵活定制和扩展，满足不同用户和场景的需求，提供个性化的解决方案。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通过大数据技术和可视化手段，构建高效的数据处理和分析平台，提高数据处理效率和分析准确性。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构建高效的数据处理和分析平台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通过实时监控和预警功能，实现全面的数据监控和管理，保障数据安全和稳定性。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实现全面的数据监控和管理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通过可视化展示和数据分析功能，为决策者提供更加直观、准确的数据支持，提升决策效率和准确性。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提升决策效率和准确性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通过大数据可视化管控平台的建设和应用，推动企业数字化转型，提高企业竞争力和创新能力。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促进企业数字化转型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平台架构设计与技术选型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加强身份验证、访问控制和数据加密等安全措施，保障数据安全。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采用分布式计算框架，提高数据处理速度和可扩展性。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将平台划分为数据采集、数据处理、数据分析、数据可视化等模块，便于开发和维护。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设计冗余备份和故障转移机制，确保平台稳定运行。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分布式数据库技术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6696" r="2669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922" b="119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选用Hadoop、Spark等大数据处理框架，实现对海量数据的存储、计算和分析。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采用D3.js、ECharts等数据可视化库，提供丰富的图表类型和交互功能。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选用HBase、Cassandra等分布式数据库，支持海量数据存储和高效查询。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利用云计算平台的弹性伸缩和按需付费等特点，降低平台建设和运维成本。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对敏感数据进行加密存储和传输，防止数据泄露。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建立完善的访问控制机制，限制用户对数据的访问权限。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记录用户对数据的操作日志，便于追溯和审计。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审计日志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定期对重要数据进行备份，并制定详细的恢复计划，确保数据安全可靠。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备份恢复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数据采集、处理与存储策略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确定需要采集的数据类型、来源和采集频率，包括企业内部数据、公开数据、第三方数据等。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根据数据来源和类型，选择合适的采集方法，如网络爬虫、API接口调用、数据库导出等，并制定相应的采集规则和流程。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数据来源识别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采集方法论述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数据来源识别及采集方法论述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数据清洗、整合和标准化流程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对采集到的原始数据进行清洗，包括去除重复数据、处理缺失值、异常值检测与处理等，以保证数据质量。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将不同来源、格式的数据进行整合，形成一个统一的数据集，便于后续分析和可视化。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对数据进行标准化处理，如数据归一化、离散化等，以适应不同的分析需求和数据可视化要求。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根据数据类型、数据量和分析需求，选择合适的存储方案，如关系型数据库、非关系型数据库、分布式文件系统等。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存储方案选择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针对所选存储方案，提出相应的优化建议，如数据库索引优化、分布式存储策略优化等，以提高数据存储和访问效率。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存储优化建议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高效存储方案选择及优化建议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可视化展示与交互设计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https://d.book118.com/598020142024006030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2024-09-06T09:29:32.340</cp:lastPrinted>
  <dcterms:created xsi:type="dcterms:W3CDTF">2024-09-06T01:29:32Z</dcterms:created>
  <dcterms:modified xsi:type="dcterms:W3CDTF">2024-09-06T01:29:34Z</dcterms:modified>
</cp:coreProperties>
</file>