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D71376-B391-4D8C-91B6-DA72547EA0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4D66D2-BE37-4CEC-9A35-6E1A0A7702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7D246E-09EC-4B0B-A05D-6DAA6C0C17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F9C482-82BF-41E3-A8D8-D3F428BC3C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67E834-82C8-4763-B4F5-B4790D9846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5CD026-E959-4126-B250-A9BF43C0A1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86DFA4-4C77-46B7-9628-539620C9E9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E204CD-DD2A-42A4-9EA0-1310982F54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23D2F1-4DBF-4327-B7F1-9CBCC66ACB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965F5B-92F7-47EB-BEDA-3215C4A5DF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863B7C-9F56-4A1E-AB72-C45B1FE88D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02106405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护理学理论基础2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护理学基本概念与理论框架</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护理程序与护理诊断</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病人心理与沟通技巧</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药物治疗与用药安全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营养支持与饮食调整</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疼痛管理与舒适照顾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护理学基本概念与理论框架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323" r="2832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护理学是一门研究人类健康、疾病与康复过程中护理理论、知识、技能及其应用的综合性应用学科。</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护理学定义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护理学经历了从简单的医疗照顾到专业化、科学化的发展历程，逐渐形成了独特的理论体系和实践领域。</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发展历程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护理学定义及发展历程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人本关怀理论</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健康与疾病连续体理论</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护理程序理论</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9386" b="938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护理学核心理论与观点</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强调护理实践应以人的需求为中心，关注人的整体健康和幸福感。</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认为健康和疾病是一个连续的过程，护理应关注人在这个过程中的变化和需求。</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包括评估、诊断、计划、实施和评价五个步骤，是护理实践的科学方法。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伦理与法律在护理实践中的关系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护理实践既要遵循伦理原则，也要遵守法律法规，二者相互补充，共同保障患者的权益和安全。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伦理问题</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包括尊重人的尊严和权利、保护隐私和保密、公正分配医疗资源等。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法律问题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涉及护理实践中的法律责任、医疗纠纷处理、患者权益保护等。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护理实践中的伦理和法律问题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护理程序与护理诊断</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护理程序是一种系统化、科学化的方法，用于评估、计划、实施和评价护理实践。</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护理程序定义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护理程序步骤</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护理程序的意义</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包括评估、诊断、计划、实施和评价五个基本步骤，形成一个循环过程。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有助于护士提供个性化、全面和连续的护理服务，提高护理质量。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护理程序概述及步骤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护理诊断是对个体、家庭或社区对现存的或潜在的健康问题或生命过程的反应的临床判断。</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064" r="16064"/>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护理诊断定义</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可分为现存的护理诊断、潜在的护理诊断和健康的护理诊断三类。</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护理诊断分类</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包括问题、原因和症状或体征三部分，其中问题是护理诊断的核心。</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护理诊断的内容</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护理诊断分类与内容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个性化护理计划的意义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根据患者的具体情况和需求，制定个性化的护理计划，有助于提高护理效果和患者满意度。</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制定个性化护理计划的步骤</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包括评估患者情况、确定护理目标、制定护理措施、安排护理时间和评估护理效果等。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个性化护理计划的内容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应包括患者的基本信息、护理问题、护理目标、护理措施、护理时间和护理人员签名等。同时，应根据患者的具体情况和需求，制定相应的护理措施，如心理护理、疼痛管理、营养支持等。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制定个性化护理计划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病人心理与沟通技巧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焦虑、恐惧心理</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孤独、寂寞心理</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依赖、被动心理</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需求评估</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病人心理特点及需求评估</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病人面对疾病和治疗时，常产生焦虑和恐惧心理，需要医护人员给予安慰和支持。</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住院病人离开家庭和亲人，容易产生孤独和寂寞心理，需要医护人员的关心和陪伴。</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医护人员需要对病人的心理、社会、生理等方面进行全面评估，以制定个性化的护理计划。</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病人在疾病和治疗过程中，往往产生依赖和被动心理，需要医护人员给予指导和帮助。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820196" y="3941016"/>
            <a:ext cx="553402" cy="457486"/>
            <a:chOff x="5820196" y="3941016"/>
            <a:chExt cx="553402" cy="457486"/>
          </a:xfrm>
        </p:grpSpPr>
        <p:sp>
          <p:nvSpPr>
            <p:cNvPr id="14" name="Freeform 14"/>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倾听技巧</a:t>
            </a:r>
          </a:p>
        </p:txBody>
      </p:sp>
      <p:sp>
        <p:nvSpPr>
          <p:cNvPr id="16" name="TextBox 16"/>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表达技巧</a:t>
            </a:r>
          </a:p>
        </p:txBody>
      </p:sp>
      <p:sp>
        <p:nvSpPr>
          <p:cNvPr id="17" name="TextBox 17"/>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提问技巧</a:t>
            </a:r>
          </a:p>
        </p:txBody>
      </p:sp>
      <p:sp>
        <p:nvSpPr>
          <p:cNvPr id="18" name="TextBox 18"/>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非语言沟通技巧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有效沟通技巧在护理中的应用</a:t>
              </a:r>
            </a:p>
          </p:txBody>
        </p:sp>
      </p:grpSp>
      <p:sp>
        <p:nvSpPr>
          <p:cNvPr id="41" name="TextBox 41"/>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医护人员应使用清晰、简洁、明确的语言表达，避免使用医学术语和模糊不清的词汇。</a:t>
            </a:r>
          </a:p>
        </p:txBody>
      </p:sp>
      <p:sp>
        <p:nvSpPr>
          <p:cNvPr id="42" name="TextBox 42"/>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医护人员应耐心倾听病人的诉说，不打断病人，给予足够的关注和理解。</a:t>
            </a:r>
          </a:p>
        </p:txBody>
      </p:sp>
      <p:sp>
        <p:nvSpPr>
          <p:cNvPr id="43" name="TextBox 43"/>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医护人员应注意自己的仪表、姿态、表情等非语言信息，以传递积极、温暖的情感。</a:t>
            </a:r>
          </a:p>
        </p:txBody>
      </p:sp>
      <p:sp>
        <p:nvSpPr>
          <p:cNvPr id="44" name="TextBox 44"/>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医护人员应使用开放式提问方式，鼓励病人表达自己的想法和感受，以便更好地了解病人的需求。</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https://d.book118.com/598021064052006035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2024-09-14T03:39:03.604</cp:lastPrinted>
  <dcterms:created xsi:type="dcterms:W3CDTF">2024-09-13T19:39:03Z</dcterms:created>
  <dcterms:modified xsi:type="dcterms:W3CDTF">2024-09-13T19:39:05Z</dcterms:modified>
</cp:coreProperties>
</file>