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55009-2E18-420E-8F57-C627F034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1165-1A47-4D16-B505-0BB6C366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16F32-5924-4B44-AF29-8D6682AF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FE2DD-CA60-4989-BC19-6CDAD9D1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61498-DA4B-4291-AF53-BDB87D8D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8A96C-35B4-4A76-B7E2-62FB6D7F2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FBEAD-09EF-4E5F-B26A-0B463CE8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E2FD8-FFB5-48E3-B929-9D954550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C1751-7D7C-4FC2-B34F-55C61837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7226A-D719-4825-9484-24EDCBDB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2586B-2582-4ACF-AA1F-004CB444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2001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教育培训行业的教师培训与职业发展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教师职业发展的路径与策略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教师培训与职业发展的挑战与对策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教育培训行业的发展趋势与教师角色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教师专业素质的提升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掌握学科知识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通过培训，教师能够深入理解所教授的学科知识，不断更新教学方法和内容，以满足学生的学习需求。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培训有助于教师提高教学技能，包括课程设计、课堂管理、教学评估等方面的能力，从而提高教学质量。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增强教育心理学素养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教师培训有助于教师了解学生心理发展规律，掌握有效的教学方法，提高教学效果。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通过培训，教师能够根据学生的学习特点和需求，制定更符合实际的教学计划和方案。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提升课堂互动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完善教学评估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培训有助于教师掌握更多课堂互动技巧，激发学生的学习兴趣和参与度，提高学生的学习效果。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教师能够通过培训掌握科学的教学评估方法，对学生的学习情况进行全面、客观的评估。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教学质量和效果的提高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通过培训，教师可以提升自身专业素质和教学能力，增强在教育行业的职业竞争力。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培训为教师的职业发展提供了更多机会和可能性，帮助教师拓展职业发展空间。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通过培训，教师可以更好地实现自我价值，提高职业满足感。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提高职业满足感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教师职业发展的基础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教师培训的内容与方法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05" r="203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培训内容的设计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确保教师掌握最新的学科知识和教育理论，提高教学质量。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培训教师运用现代教学方法和手段，提高教学效果。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加强教师职业道德教育，树立良好的师德师风。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提高教师的心理素质和应对压力的能力，保持良好的工作状态。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专业知识更新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教学技能提升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职业道德培养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心理素质辅导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培训方法的多样性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利用网络平台进行远程培训，方便教师随时随地学习。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组织集中式培训班，进行面对面交流和研讨。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通过观摩、试讲、案例分析等方式，提高教师的教学实践能力。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鼓励教师之间的互动交流，分享教学经验和教学方法。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及时收集教师对培训的反馈意见，调整和完善培训内容和方式。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对教师的培训成果进行考核评价，确保培训效果。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对参加培训的教师进行跟踪调查，了解他们在实践中运用所学知识和技能的情况。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教师职业发展的路径与策略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https://d.book118.com/598022001066006030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2024-09-07T00:20:48.710</cp:lastPrinted>
  <dcterms:created xsi:type="dcterms:W3CDTF">2024-09-06T16:20:48Z</dcterms:created>
  <dcterms:modified xsi:type="dcterms:W3CDTF">2024-09-06T16:20:50Z</dcterms:modified>
</cp:coreProperties>
</file>