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F218D6-6E2A-4517-BCC7-7F3BBB7B5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CDBF6-E87B-448E-9F11-52F48C5FA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17141A-3909-43B9-B7A5-96B1CAC25D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925FCF-8461-45C4-AA5E-8F7710BBC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58BAF-2721-497B-A8C7-F4DBBC6888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955495-35E8-4C89-85F4-83A7DB0011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5C8A76-E22F-4E2B-B2BE-42FFCA8B2F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855B1-85B6-48E4-92FB-8FEADB390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128097-DE70-4312-A570-3877FDBC0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9E052-C8C4-42AB-8936-7BAA1E08B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9ACC3-986A-43B4-8D34-EBBF87270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2307703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3">
                    <a:alpha val="100000"/>
                  </a:schemeClr>
                </a:solidFill>
                <a:latin typeface="Arial"/>
                <a:ea typeface="Arial"/>
                <a:cs typeface="Arial"/>
              </a:rPr>
              <a:t>风湿性疾病患者合并结核分枝杆菌潜伏感染诊治的专家共识解读</a:t>
            </a:r>
          </a:p>
        </p:txBody>
      </p:sp>
      <p:sp>
        <p:nvSpPr>
          <p:cNvPr id="3" name="TextBox 3"/>
          <p:cNvSpPr txBox="1"/>
          <p:nvPr/>
        </p:nvSpPr>
        <p:spPr>
          <a:xfrm>
            <a:off x="859816" y="5259787"/>
            <a:ext cx="3200400"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风湿性疾病患者合并结核分枝杆菌潜伏感染的流行病学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临床表现与诊断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患者管理与教育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通过专家共识的解读和推广，提高临床医生对风湿性疾病患者合并结核分枝杆菌潜伏感染的警惕性，从而减少漏诊和误诊的发生。</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减少漏诊和误诊</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风湿性疾病患者由于长期使用免疫抑制剂等药物，容易导致免疫力下降，从而增加结核分枝杆菌潜伏感染的风险。因此，加强对这一人群的认识和关注至关重要。</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提高对风湿性疾病患者合并结核分枝杆菌潜伏感染的认识</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针对风湿性疾病患者合并结核分枝杆菌潜伏感染的特殊情况，制定规范化的诊治流程，有助于提高治疗效果和患者预后。</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规范诊治流程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免疫抑制剂的使用增加感染风险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风湿性疾病患者常需使用免疫抑制剂来控制病情，这些药物可能导致免疫力下降，使得患者更容易受到结核分枝杆菌的侵袭。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临床表现多样化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风湿性疾病患者合并结核分枝杆菌潜伏感染后，其临床表现可能因个体差异和病情严重程度而有所不同，给诊断和治疗带来一定难度。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需要综合治疗</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针对风湿性疾病患者合并结核分枝杆菌潜伏感染的情况，需要综合考虑患者的病情、免疫状态、药物使用等因素，制定个性化的治疗方案。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风湿性疾病与结核分枝杆菌潜伏感染的关系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专家共识的重要性</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专家共识汇集了众多专家的经验和智慧，为风湿性疾病患者合并结核分枝杆菌潜伏感染的诊治提供了规范化的建议和指导。</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促进学术交流与合作</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通过专家共识的解读和推广，可以促进不同学科之间的交流与合作，共同提高对这一特殊人群诊治水平。</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推动临床实践和科研进步</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专家共识的制定和推广有助于推动临床实践和科研进步，不断完善和优化风湿性疾病患者合并结核分枝杆菌潜伏感染的诊治策略。</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提供规范化诊治建议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风湿性疾病患者合并结核分枝杆菌潜伏感染的流行病学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风湿性疾病患者合并结核分枝杆菌潜伏感染的发病率较高，但具体发病率因地区、人群和疾病类型等因素而异。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合并结核分枝杆菌潜伏感染的风湿性疾病患者的死亡率也较高，主要原因包括感染加重、并发症增多以及治疗难度增加等。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发病率和死亡率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死亡率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年龄、性别、遗传因素、环境因素、免疫状态、营养状况等均可影响风湿性疾病患者合并结核分枝杆菌潜伏感染的发生和发展。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长期使用免疫抑制剂、糖皮质激素等药物，患有糖尿病、慢性阻塞性肺疾病等基础疾病，以及吸烟、酗酒等不良生活习惯均可增加患者合并结核分枝杆菌潜伏感染的风险。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影响因素和危险因素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4453" r="445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地域分布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风湿性疾病患者合并结核分枝杆菌潜伏感染在全球范围内均有分布，但发病率和死亡率存在地域差异。一般来说，发展中国家和经济欠发达地区的发病率和死亡率较高。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人群分布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湿性疾病患者是结核分枝杆菌潜伏感染的高危人群之一，其中以类风湿关节炎、系统性红斑狼疮等自身免疫性疾病患者最为常见。此外，老年人、营养不良者、糖尿病患者等人群也容易合并结核分枝杆菌潜伏感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地域和人群分布特点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临床表现与诊断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1525" b="1152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风湿性疾病患者合并结核分枝杆菌潜伏感染时，可能出现发热、盗汗、乏力等全身症状。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全身症状</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患者可能出现关节疼痛、肿胀、活动受限等关节症状，与风湿性疾病症状相似，但可能更加严重。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关节症状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部分患者可能出现皮肤红斑、结节性红斑等皮肤症状。</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皮肤症状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患者还可能出现咳嗽、咳痰、胸痛等呼吸系统症状，以及腹痛、腹泻等消化系统症状。</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其他症状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通过细菌学检查，如痰涂片、培养等方法，找到结核分枝杆菌是确诊的关键。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病原学检查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免疫学检查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影像学检查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临床表现和病史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结核菌素试验、γ-干扰素释放试验等免疫学检查方法可用于辅助诊断。</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X线、CT等影像学检查可发现肺部或其他部位的结核病变。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结合患者的临床表现和病史，如长期低热、盗汗、乏力等症状，以及风湿性疾病病史，进行综合判断。</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https://d.book118.com/598023077034006025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2024-09-01T19:08:12.605</cp:lastPrinted>
  <dcterms:created xsi:type="dcterms:W3CDTF">2024-09-01T11:08:12Z</dcterms:created>
  <dcterms:modified xsi:type="dcterms:W3CDTF">2024-09-01T11:08:14Z</dcterms:modified>
</cp:coreProperties>
</file>