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7E29F-3343-4F15-9928-F6BD3CD41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B2B5A-081F-42B5-8957-762588C71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72F92-BF4B-41A4-A1B9-E04EC37E4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F6260-4D96-45CF-9A22-F75F02578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18F2CC-C7B8-4D2A-9E59-2691DAC99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6D6220-4B04-4C08-81EA-88CADF9BE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9AD963-7EBF-4A04-B348-BE12F5A95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2A13B-2F76-428F-9760-474B08B41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A5C04-22FC-4D20-93C8-76D4A5D72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0FD1B-1995-4BC9-8C30-59059C6CA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73F77-BA6E-4727-A589-8612E2556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24075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融资平台的财务分析报告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融资平台财务状况概述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融资平台盈利能力分析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融资平台偿债能力分析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融资平台运营效率分析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融资平台成长能力分析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融资平台风险评估与应对建议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本报告旨在对融资平台的财务状况进行全面分析，为投资者、管理层和其他利益相关者提供有关该平台财务健康状况、经营绩效和风险状况的信息。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科技的快速发展，融资平台在金融市场中的角色日益重要。然而，近年来部分融资平台暴露出风险问题，引发市场关注。因此，对融资平台的财务状况进行深入分析，对于保护投资者利益、维护市场稳定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本报告涵盖融资平台过去三年的财务数据，即从XXXX年至XXXX年。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报告将围绕融资平台的资产负债表、利润表、现金流量表等核心财务报表展开分析，同时涉及平台业务模式、风险管理、合规性等方面的内容。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采用比率分析、趋势分析、同行业对比分析等多种方法对融资平台的财务状况进行深入剖析。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融资平台财务状况概述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指融资平台所拥有或控制的全部资产总和，包括流动资产、长期投资、固定资产、无形资产等。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分析各项资产在总资产中所占比例，以及各项资产之间的比例关系，反映融资平台的资产配置和运营效率。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资产总额及结构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资产总额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负债总额及结构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负债总额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指融资平台所承担的全部负债总和，包括流动负债、长期负债等。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负债结构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分析各项负债在总负债中所占比例，以及各项负债之间的比例关系，反映融资平台的债务风险和偿债能力。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所有者权益总额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指融资平台所有者对企业净资产的所有权，包括实收资本、资本公积、盈余公积、未分配利润等。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分析各项所有者权益在总所有者权益中所占比例，以及各项所有者权益之间的比例关系，反映融资平台的权益结构和盈利能力。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所有者权益及结构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75" r="118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反映融资平台在经营活动中现金流入和流出的情况，包括销售商品、提供劳务收到的现金、购买商品、接受劳务支付的现金等。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经营活动产生的现金流量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反映融资平台在投资活动中现金流入和流出的情况，包括收回投资收到的现金、取得投资收益收到的现金、处置固定资产等收回的现金净额等。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投资活动产生的现金流量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反映融资平台在筹资活动中现金流入和流出的情况，包括吸收投资收到的现金、借款收到的现金、偿还债务支付的现金等。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筹资活动产生的现金流量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现金流量表主要数据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融资平台盈利能力分析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收入增长趋势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分析历史数据，预测未来收入增长趋势，为制定合理盈利预期提供参考。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分析融资平台的主营业务收入、其他业务收入等，了解平台盈利来源的多样性。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通过计算平台的毛利率、净利率等指标，评估平台的盈利能力及盈利质量。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营业收入及利润水平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分析融资平台的各项成本，包括资金成本、运营成本、风险成本等，识别成本控制的关键点。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评估平台在管理费用、销售费用、财务费用等方面的控制效果，提出优化建议。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成本费用比率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通过计算成本费用占营业收入的比重，分析平台成本费用的合理性及优化空间。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成本费用控制情况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净资产收益率（ROE）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反映平台自有资本的运用效率，评估平台长期盈利能力。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总资产收益率（ROTA）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衡量平台全部资产的获利能力，评价平台资产运营效益。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盈余现金保障倍数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分析平台净利润中现金收益的比重，评价平台盈利的现金保障程度。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资本收益率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反映平台投入资本的回报水平，为投资者提供决策参考。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盈利能力指标评价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融资平台偿债能力分析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https://d.book118.com/598024075117006046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2024-09-27T18:24:16.991</cp:lastPrinted>
  <dcterms:created xsi:type="dcterms:W3CDTF">2024-09-27T10:24:17Z</dcterms:created>
  <dcterms:modified xsi:type="dcterms:W3CDTF">2024-09-27T10:24:19Z</dcterms:modified>
</cp:coreProperties>
</file>