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39898F-D54C-41EC-B6F2-85D45F690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4936E-C723-4C85-BE17-8104298E4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7CE6D-E200-4F03-8FD0-DA6C34774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75F081-F273-4DBF-BC84-564F0B9EF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C37A2F-E69D-46E8-B25A-436204BA8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FF1F42-BE06-4317-8132-239BD284E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B350E3-FD67-4EAC-A0D7-81D16E6A8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6A2E2-DEBF-4C84-B83D-4A5320D01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EA4DE-14ED-4B42-A28F-258699971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CA736-7AEE-4940-9ABB-5929E230D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1D536-8B99-4D9C-8B95-233466028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pn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25000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离婚协议书与心理健康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离婚协议书基本概念及重要性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心理健康在离婚过程中影响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离婚协议书撰写技巧与注意事项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心理健康在离婚协议书体现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案例分析：离婚协议书与心理健康关系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总结反思与提高建议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离婚协议书基本概念及重要性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定义与作用介绍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454963" y="1156764"/>
            <a:ext cx="7520622" cy="19465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离婚协议书是夫妻双方自愿离婚并对财产分割、子女抚养等问题达成协议时，用以明确双方权利义务的法律文书。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153723" y="4220054"/>
            <a:ext cx="7520622" cy="19465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离婚协议书在离婚过程中具有重要作用，它是民政部门办理离婚登记的重要依据，也是法院处理离婚案件的重要参考。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涉及法律条款和程序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离婚协议书的签订需要遵循一定的法律程序，如双方协商、律师参与、公证等。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离婚协议书应依据《婚姻法》等相关法律法规进行撰写，确保协议内容合法、有效。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双方权益保障措施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2005013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离婚协议书应明确双方的财产分割方案，确保公平、合理，避免后续纠纷。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850265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离婚协议书应明确子女的抚养权、探视权等权益，保障子女的健康成长。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43259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离婚协议书可以约定违约责任和解决争议的方式，为双方提供法律保障。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常见问题及解决方案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财产分割争议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应协商或通过律师调解解决，必要时可寻求法院裁决。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子女抚养问题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应以子女利益为重，协商确定抚养权和探视权，确保子女得到良好的抚养和教育。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协议履行纠纷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可通过协商、调解、仲裁或诉讼等方式解决，具体应根据实际情况选择合适的方式。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心理健康在离婚过程中影响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心理压力来源分析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婚姻关系破裂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双方感情不和、沟通不畅、价值观差异等导致婚姻关系无法维持。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社会舆论压力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离婚可能受到来自家庭、朋友、社会等方面的舆论压力，对当事人造成心理困扰。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子女抚养问题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离婚后子女的抚养权、教育、生活等问题可能引发争议和压力。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财产分割纠纷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财产分割不公或无法满足双方需求，导致心理失衡和焦虑。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情绪波动与调节方法</a:t>
              </a:r>
            </a:p>
          </p:txBody>
        </p:sp>
      </p:grpSp>
      <p:sp>
        <p:nvSpPr>
          <p:cNvPr id="84" name="TextBox 84"/>
          <p:cNvSpPr txBox="1"/>
          <p:nvPr/>
        </p:nvSpPr>
        <p:spPr>
          <a:xfrm>
            <a:off x="923925" y="514518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情绪波动表现</a:t>
            </a:r>
          </a:p>
        </p:txBody>
      </p:sp>
      <p:sp>
        <p:nvSpPr>
          <p:cNvPr id="85" name="TextBox 85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通过运动、冥想、呼吸练习等方式缓解情绪，保持冷静和理智。</a:t>
            </a:r>
          </a:p>
        </p:txBody>
      </p:sp>
      <p:sp>
        <p:nvSpPr>
          <p:cNvPr id="86" name="TextBox 86"/>
          <p:cNvSpPr txBox="1"/>
          <p:nvPr/>
        </p:nvSpPr>
        <p:spPr>
          <a:xfrm>
            <a:off x="3670300" y="3625158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调节方法</a:t>
            </a:r>
          </a:p>
        </p:txBody>
      </p:sp>
      <p:sp>
        <p:nvSpPr>
          <p:cNvPr id="87" name="TextBox 87"/>
          <p:cNvSpPr txBox="1"/>
          <p:nvPr/>
        </p:nvSpPr>
        <p:spPr>
          <a:xfrm>
            <a:off x="6318250" y="191780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积极寻求帮助</a:t>
            </a:r>
          </a:p>
        </p:txBody>
      </p:sp>
      <p:sp>
        <p:nvSpPr>
          <p:cNvPr id="88" name="TextBox 88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与家人、朋友或专业心理咨询师交流，分享感受和困惑，获得情感支持和建议。</a:t>
            </a:r>
          </a:p>
        </p:txBody>
      </p:sp>
      <p:sp>
        <p:nvSpPr>
          <p:cNvPr id="89" name="TextBox 89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离婚过程中可能出现愤怒、悲伤、焦虑、抑郁等情绪波动。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33" b="17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寻求专业心理支持途径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寻找专业心理咨询师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选择具有相关资质和经验的心理咨询师，进行面对面的咨询和辅导。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参加心理支持小组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加入离婚心理支持小组，与有相似经历的人交流经验和感受，获得情感共鸣和支持。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在线心理咨询服务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利用互联网平台进行在线心理咨询，获取专业建议和帮助。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建立积极心态面对未来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接受现实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正视离婚的现实，承认并接受自己的情感反应和困惑。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积极规划未来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制定个人发展计划，关注自身成长和发展，树立积极的生活目标。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保持乐观态度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培养乐观的心态，相信未来会有更好的机会和可能性等待着自己。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增强自我价值感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关注自己的优点和成就，增强自信心和自尊心，提升自我价值感。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离婚协议书撰写技巧与注意事项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明确离婚双方的权利和义务，达成公平合理的协议。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遵循法律法规，尊重双方意愿，保护子女和财产权益。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明确撰写目标和原则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条款内容详细且清晰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双方基本信息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包括姓名、性别、年龄、民族、职业、住址等。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债务处理方案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说明共同债务和个人债务的承担方式和比例。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子女抚养安排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明确子女的抚养权、抚养费、探望方式等。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财产分割方案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详细列出共同财产和个人财产，明确分割方式和比例。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使用准确、清晰的词汇和语句，避免使用模糊、含糊不清的表述。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对于重要条款和关键信息，要进行反复确认和核对，确保双方理解一致。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避免歧义和模糊表述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https://d.book118.com/598025000056006040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2024-09-18T21:04:09.772</cp:lastPrinted>
  <dcterms:created xsi:type="dcterms:W3CDTF">2024-09-18T13:04:09Z</dcterms:created>
  <dcterms:modified xsi:type="dcterms:W3CDTF">2024-09-18T13:04:12Z</dcterms:modified>
</cp:coreProperties>
</file>