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8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6C4F9-CBCE-4E79-987B-95C15C620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20C19-598A-480D-A1F0-757641CB3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A56BF-AE8F-48D5-AF1B-C486B1301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645CB-3909-4517-B811-37BCB6B0A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E09FE-DEFE-42A4-B890-3945EFFD4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CAA871-3481-486D-A453-DFEBF9C38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0AB59-B132-41CF-8030-C0851A117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D0A18-262A-4EDA-99FA-02ADB18C6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11174-08A3-414D-B8EC-63187DB13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95416-26C5-4BAB-9D45-805E7EF65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8E69C-FDDA-46FA-B9DE-1F505D34F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541421" y="5955632"/>
            <a:ext cx="3419976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5176587" y="5987716"/>
            <a:ext cx="3419976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8428672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8543925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3968492" y="5744812"/>
            <a:ext cx="1207015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446847" y="3429000"/>
            <a:ext cx="6250781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446847" y="1586230"/>
            <a:ext cx="6250781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sz="4950">
                <a:sym typeface="+mn-ea"/>
              </a:rPr>
              <a:t>单击此处编辑标题</a:t>
            </a:r>
            <a:endParaRPr sz="4950"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 sz="1350">
                <a:sym typeface="+mn-ea"/>
              </a:rPr>
              <a:t>单击此处编辑母版文本样式</a:t>
            </a:r>
            <a:endParaRPr lang="zh-CN" altLang="en-US" sz="1350">
              <a:sym typeface="+mn-ea"/>
            </a:endParaRPr>
          </a:p>
          <a:p>
            <a:pPr lvl="1"/>
            <a:r>
              <a:rPr lang="zh-CN" altLang="en-US" sz="1200">
                <a:sym typeface="+mn-ea"/>
              </a:rPr>
              <a:t>第二级</a:t>
            </a:r>
            <a:endParaRPr lang="zh-CN" altLang="en-US" sz="1200">
              <a:sym typeface="+mn-ea"/>
            </a:endParaRPr>
          </a:p>
          <a:p>
            <a:pPr lvl="2"/>
            <a:r>
              <a:rPr lang="zh-CN" altLang="en-US" sz="1200">
                <a:sym typeface="+mn-ea"/>
              </a:rPr>
              <a:t>第三级</a:t>
            </a:r>
            <a:endParaRPr lang="zh-CN" altLang="en-US" sz="1200">
              <a:sym typeface="+mn-ea"/>
            </a:endParaRPr>
          </a:p>
          <a:p>
            <a:pPr lvl="3"/>
            <a:r>
              <a:rPr lang="zh-CN" altLang="en-US" sz="1050">
                <a:sym typeface="+mn-ea"/>
              </a:rPr>
              <a:t>第四级</a:t>
            </a:r>
            <a:endParaRPr lang="zh-CN" altLang="en-US" sz="1050">
              <a:sym typeface="+mn-ea"/>
            </a:endParaRPr>
          </a:p>
          <a:p>
            <a:pPr lvl="4"/>
            <a:r>
              <a:rPr lang="zh-CN" altLang="en-US" sz="1050">
                <a:sym typeface="+mn-ea"/>
              </a:rPr>
              <a:t>第五级</a:t>
            </a:r>
            <a:endParaRPr lang="zh-CN" altLang="en-US" sz="1050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1861636" y="1122981"/>
            <a:ext cx="7209923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640682" y="699376"/>
            <a:ext cx="1992531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4050">
                <a:sym typeface="+mn-ea"/>
              </a:rPr>
              <a:t>标题</a:t>
            </a:r>
            <a:endParaRPr sz="4050"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8428672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8543925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875366" y="2426407"/>
            <a:ext cx="5393266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 sz="2100">
                <a:sym typeface="+mn-ea"/>
              </a:rPr>
              <a:t>编辑节编号</a:t>
            </a:r>
            <a:endParaRPr sz="2100"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875366" y="3180306"/>
            <a:ext cx="5393266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46764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456300" y="1324800"/>
            <a:ext cx="82269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541421" y="5955632"/>
            <a:ext cx="3419976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5176587" y="5987716"/>
            <a:ext cx="3419976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8428672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8543925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1675447" y="1696085"/>
            <a:ext cx="5793105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sz="4950">
                <a:sym typeface="+mn-ea"/>
              </a:rPr>
              <a:t>单击此处编辑标题</a:t>
            </a:r>
            <a:endParaRPr sz="4950"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3968492" y="5744812"/>
            <a:ext cx="1207015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456300" y="1475117"/>
            <a:ext cx="82269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970" r:id="rId2"/>
    <p:sldLayoutId id="2147493971" r:id="rId3"/>
    <p:sldLayoutId id="2147493972" r:id="rId4"/>
    <p:sldLayoutId id="2147493973" r:id="rId5"/>
    <p:sldLayoutId id="2147493974" r:id="rId6"/>
    <p:sldLayoutId id="2147493975" r:id="rId7"/>
    <p:sldLayoutId id="2147493976" r:id="rId8"/>
    <p:sldLayoutId id="2147493977" r:id="rId9"/>
    <p:sldLayoutId id="2147493978" r:id="rId10"/>
    <p:sldLayoutId id="214749397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31" Type="http://schemas.openxmlformats.org/officeDocument/2006/relationships/tags" Target="../tags/tag208.xml" /><Relationship Id="rId32" Type="http://schemas.openxmlformats.org/officeDocument/2006/relationships/tags" Target="../tags/tag209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30" Type="http://schemas.openxmlformats.org/officeDocument/2006/relationships/tags" Target="../tags/tag241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25044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《反恐保安培训》PPT课件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435685" y="2566428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826630" y="3350464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添加</a:t>
            </a:r>
            <a:endParaRPr lang="zh-CN" altLang="en-US" sz="1800"/>
          </a:p>
          <a:p>
            <a:r>
              <a:rPr lang="zh-CN" altLang="en-US" sz="1800"/>
              <a:t>目录标题</a:t>
            </a:r>
            <a:endParaRPr lang="zh-CN" altLang="en-US" sz="1800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691772" y="3067252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1791414" y="2565837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182204" y="3350022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反恐保安概述</a:t>
            </a:r>
            <a:endParaRPr lang="zh-CN" altLang="en-US" sz="1800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047500" y="3066661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3147142" y="2566428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3538220" y="3350464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反恐保安基础知识</a:t>
            </a:r>
            <a:endParaRPr lang="zh-CN" altLang="en-US" sz="1800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3403229" y="3067252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4502871" y="2565837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4893794" y="3350022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反恐保安技能培训</a:t>
            </a:r>
            <a:endParaRPr lang="zh-CN" altLang="en-US" sz="1800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4758958" y="3066661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5858599" y="2566428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6249368" y="3350464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反恐保安实战案例分析</a:t>
            </a:r>
            <a:endParaRPr lang="zh-CN" altLang="en-US" sz="1800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6114686" y="3067252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7214329" y="2565837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7605384" y="3350022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反恐保安未来发展趋势预测</a:t>
            </a:r>
            <a:endParaRPr lang="zh-CN" altLang="en-US" sz="1800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7470415" y="3066661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反恐保安概述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反恐保安的定义和重要性</a:t>
            </a:r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58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875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定义：反恐保安是指通过采取一系列措施，预防和打击恐怖主义活动，保护人民生命财产安全。</a:t>
            </a:r>
            <a:endParaRPr lang="zh-CN" altLang="en-US" sz="1875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58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875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重要性：反恐保安是维护国家安全和社会稳定的重要手段，也是保障人民生命财产安全的重要保障。</a:t>
            </a:r>
            <a:endParaRPr lang="zh-CN" altLang="en-US" sz="1875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58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875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反恐保安的职责：包括但不限于预防、打击恐怖主义活动，保护重要设施和场所，维护社会秩序等。</a:t>
            </a:r>
            <a:endParaRPr lang="zh-CN" altLang="en-US" sz="1875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4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58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875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反恐保安的措施：包括但不限于加强情报收集和分析，加强巡逻和监控，加强人员培训和演练等。</a:t>
            </a:r>
            <a:endParaRPr lang="zh-CN" altLang="en-US" sz="1875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保安行业现状及发展趋势</a:t>
            </a:r>
            <a:endParaRPr lang="zh-CN" altLang="en-US"/>
          </a:p>
        </p:txBody>
      </p:sp>
      <p:sp>
        <p:nvSpPr>
          <p:cNvPr id="1049034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保安行业规模：全球保安行业市场规模庞大，中国保安行业市场规模也在不断扩大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保安行业竞争：市场竞争激烈，企业需要不断提高服务质量和效率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保安行业技术发展：科技在保安行业中的应用越来越广泛，如智能监控、人脸识别等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保安行业趋势：未来保安行业将更加注重智能化、专业化、多元化发展，同时需要加强国际合作与交流。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反恐保安培训的意义和目的</a:t>
            </a:r>
            <a:endParaRPr lang="zh-CN" altLang="en-US"/>
          </a:p>
        </p:txBody>
      </p:sp>
      <p:sp>
        <p:nvSpPr>
          <p:cNvPr id="1049076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2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提高保安人员的安全意识和反恐能力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维护社会稳定和公共安全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确保保安人员的人身安全和财产安全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增强保安人员的应急处理能力和自我保护能力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5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反恐保安基础知识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反恐保安的基本概念和术语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反恐保安的法律法规及政策要求</a:t>
            </a:r>
            <a:endParaRPr lang="zh-CN" altLang="en-US"/>
          </a:p>
        </p:txBody>
      </p:sp>
      <p:sp>
        <p:nvSpPr>
          <p:cNvPr id="1049256" name="五边形 30"/>
          <p:cNvSpPr/>
          <p:nvPr>
            <p:custDataLst>
              <p:tags r:id="rId2"/>
            </p:custDataLst>
          </p:nvPr>
        </p:nvSpPr>
        <p:spPr>
          <a:xfrm>
            <a:off x="456300" y="3327155"/>
            <a:ext cx="2180488" cy="88634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燕尾形 36"/>
          <p:cNvSpPr/>
          <p:nvPr>
            <p:custDataLst>
              <p:tags r:id="rId3"/>
            </p:custDataLst>
          </p:nvPr>
        </p:nvSpPr>
        <p:spPr>
          <a:xfrm>
            <a:off x="2415369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燕尾形 37"/>
          <p:cNvSpPr/>
          <p:nvPr>
            <p:custDataLst>
              <p:tags r:id="rId4"/>
            </p:custDataLst>
          </p:nvPr>
        </p:nvSpPr>
        <p:spPr>
          <a:xfrm>
            <a:off x="6333507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燕尾形 38"/>
          <p:cNvSpPr/>
          <p:nvPr>
            <p:custDataLst>
              <p:tags r:id="rId5"/>
            </p:custDataLst>
          </p:nvPr>
        </p:nvSpPr>
        <p:spPr>
          <a:xfrm>
            <a:off x="4374438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文本框 3"/>
          <p:cNvSpPr txBox="1"/>
          <p:nvPr>
            <p:custDataLst>
              <p:tags r:id="rId6"/>
            </p:custDataLst>
          </p:nvPr>
        </p:nvSpPr>
        <p:spPr>
          <a:xfrm>
            <a:off x="2369763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政策要求：加强反恐保安培训，提高保安人员素质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文本框 6"/>
          <p:cNvSpPr txBox="1"/>
          <p:nvPr>
            <p:custDataLst>
              <p:tags r:id="rId7"/>
            </p:custDataLst>
          </p:nvPr>
        </p:nvSpPr>
        <p:spPr>
          <a:xfrm>
            <a:off x="456300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法律法规：《中华人民共和国反恐怖主义法》、《中华人民共和国刑法》等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7"/>
          <p:cNvSpPr txBox="1"/>
          <p:nvPr>
            <p:custDataLst>
              <p:tags r:id="rId8"/>
            </p:custDataLst>
          </p:nvPr>
        </p:nvSpPr>
        <p:spPr>
          <a:xfrm>
            <a:off x="4373116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保安职责：维护公共安全，预防和打击恐怖活动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8"/>
          <p:cNvSpPr txBox="1"/>
          <p:nvPr>
            <p:custDataLst>
              <p:tags r:id="rId9"/>
            </p:custDataLst>
          </p:nvPr>
        </p:nvSpPr>
        <p:spPr>
          <a:xfrm>
            <a:off x="6331524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保安技能：掌握反恐保安技能，如识别可疑人员、应对突发事件等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反恐保安的职业道德和职业操守</a:t>
            </a:r>
            <a:endParaRPr lang="zh-CN" altLang="en-US"/>
          </a:p>
        </p:txBody>
      </p:sp>
      <p:sp>
        <p:nvSpPr>
          <p:cNvPr id="1049306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1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忠诚：忠于职守，维护国家安全和社会稳定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自律：严于律己，遵守法律法规和职业道德规范，树立良好形象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29"/>
            </p:custDataLst>
          </p:nvPr>
        </p:nvSpPr>
        <p:spPr>
          <a:xfrm>
            <a:off x="6180916" y="2902454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团结：团结协作，共同维护国家安全和社会稳定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30"/>
            </p:custDataLst>
          </p:nvPr>
        </p:nvSpPr>
        <p:spPr>
          <a:xfrm>
            <a:off x="1340064" y="2902454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公正：公正执法，不偏不倚，维护社会公平正义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31"/>
            </p:custDataLst>
          </p:nvPr>
        </p:nvSpPr>
        <p:spPr>
          <a:xfrm>
            <a:off x="483492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保密：保守国家秘密和商业秘密，维护国家安全和商业利益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32"/>
            </p:custDataLst>
          </p:nvPr>
        </p:nvSpPr>
        <p:spPr>
          <a:xfrm>
            <a:off x="2686053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敬业：爱岗敬业，尽职尽责，不断提高自身素质和能力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8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反恐保安技能培训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防范恐怖袭击的技能培训</a:t>
            </a:r>
            <a:endParaRPr lang="zh-CN" altLang="en-US"/>
          </a:p>
        </p:txBody>
      </p:sp>
      <p:sp>
        <p:nvSpPr>
          <p:cNvPr id="1049460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4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5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8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4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8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2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4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6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识别恐怖袭击的迹象和征兆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提高反恐保安人员的心理素质和应变能力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学习如何进行有效的疏散和救援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掌握应对恐怖袭击的基本技能和策略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https://d.book118.com/598025044142006036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《反恐保安培训》PPT课件</vt:lpstr>
      <vt:lpstr>目录</vt:lpstr>
      <vt:lpstr>添加章节标题</vt:lpstr>
      <vt:lpstr>反恐保安概述</vt:lpstr>
      <vt:lpstr>PowerPoint Presentation</vt:lpstr>
      <vt:lpstr>反恐保安的定义和重要性</vt:lpstr>
      <vt:lpstr>保安行业现状及发展趋势</vt:lpstr>
      <vt:lpstr>反恐保安培训的意义和目的</vt:lpstr>
      <vt:lpstr>反恐保安基础知识</vt:lpstr>
      <vt:lpstr>PowerPoint Presentation</vt:lpstr>
      <vt:lpstr>反恐保安的基本概念和术语</vt:lpstr>
      <vt:lpstr>反恐保安的法律法规及政策要求</vt:lpstr>
      <vt:lpstr>反恐保安的职业道德和职业操守</vt:lpstr>
      <vt:lpstr>反恐保安技能培训</vt:lpstr>
      <vt:lpstr>PowerPoint Presentation</vt:lpstr>
      <vt:lpstr>防范恐怖袭击的技能培训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2024-09-16T12:44:06.076</cp:lastPrinted>
  <dcterms:created xsi:type="dcterms:W3CDTF">2024-09-16T04:44:06Z</dcterms:created>
  <dcterms:modified xsi:type="dcterms:W3CDTF">2024-09-16T04:44:08Z</dcterms:modified>
</cp:coreProperties>
</file>