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B6185-A000-413B-8DD3-1A226373A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CEFE5-A2BB-4D17-8828-2F8208530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81244-D142-416B-8536-D2CEDD088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7B8F0-429D-4EE4-910B-CA644364C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FBAD92-9A1D-42CC-9019-0BB56015C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3B4E2C-FD34-4C01-B3AE-E9C579B0F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1C79AC-A81B-4CD5-A8EA-84880259E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ACF217-4269-448D-BD08-6D01B7D83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806617-6067-4758-BD5A-CDDB6A770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78087-29A5-48D4-97CA-0B1FA6490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880AE-AE0E-4D9A-A838-A0E2CB84C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25056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售后服务中的客户满意度测量与反馈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客户满意度测量方法与指标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售后服务中客户满意度现状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客户满意度影响因素分析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客户满意度提升策略与措施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客户满意度反馈机制建立与完善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187" b="71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通过测量客户对售后服务的满意度，企业可以了解客户的需求和期望，进而改进服务质量，提升客户满意度。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促进业务增长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满意的客户更有可能再次购买产品或服务，并向他人推荐，从而促进企业的业务增长。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提高品牌形象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优质的售后服务可以提高企业的品牌形象和声誉，吸引更多潜在客户。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66" r="14966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售后服务流程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客户满意度测量指标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客户满意度反馈收集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数据分析与改进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包括客户咨询、问题解决、投诉处理等环节。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通过调查问卷、电话访问、在线评价等方式收集客户对售后服务的反馈。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如客户满意度评分、投诉率、重复购买率等。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对收集到的反馈数据进行分析，找出问题所在，制定改进措施并跟踪实施效果。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客户满意度测量方法与指标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通过设计问卷，收集客户对售后服务的评价和意见。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417" r="20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通过电话与客户进行直接沟通，了解客户对售后服务的满意度。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电话访谈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聘请专业评估人员以客户身份体验售后服务，评估服务质量。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神秘顾客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客户对售后服务的整体评价。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总体满意度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客户等待售后服务响应的时间。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服务响应速度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售后服务成功解决客户问题的比例。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客户对售后服务人员态度的评价。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服务态度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测量指标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25" b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通过问卷调查、电话访谈等方式收集客户满意度数据。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对收集到的数据进行清洗、整理，确保数据的准确性和完整性。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运用统计分析方法，对客户满意度数据进行深入分析，发现服务中存在的问题和改进方向。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将分析结果以图表、报告等形式呈现，为管理层提供决策支持。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售后服务中客户满意度现状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整体满意度情况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通过定期的客户满意度调查，收集客户对售后服务的整体评价。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分析调查结果，了解客户对售后服务各方面的满意程度，如响应速度、问题解决能力、服务态度等。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根据客户反馈，制定相应的改进措施，提高整体满意度。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不同客户群体满意度差异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识别不同的客户群体，如年龄、性别、地域等方面的差异。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针对每个客户群体，分析其满意度评价的特点和差异。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根据不同客户群体的需求，提供个性化的售后服务，提高满意度。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0" r="16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定期跟踪客户满意度调查数据，观察满意度的变化趋势。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分析变化原因，如产品质量、服务流程、人员素质等方面的改进或问题。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及时采取相应措施，保持或提升客户满意度水平。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满意度变化趋势分析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客户满意度影响因素分析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https://d.book118.com/598025056106006036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2024-09-16T02:23:42.795</cp:lastPrinted>
  <dcterms:created xsi:type="dcterms:W3CDTF">2024-09-15T18:23:42Z</dcterms:created>
  <dcterms:modified xsi:type="dcterms:W3CDTF">2024-09-15T18:23:45Z</dcterms:modified>
</cp:coreProperties>
</file>