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CB372-D87A-4526-BC80-A226C3208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745B8-F757-4C91-ACFE-1D1C30F02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1E8B5-4138-408F-AC67-B6F5AC987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B5309-E887-4AB8-A395-3C4CBF6E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18623-300E-425D-9E5C-8081F57D7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EC10A-5612-4693-9AC5-AFF1B939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876C8-C29B-4F80-B152-14314C91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BC24D-D4CE-47F8-9D4A-069C820B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02A85-CDEA-4943-A668-D6ECC23B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2A9DB-6B75-4177-BB79-0E766F8B1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32875-A845-4321-980E-CE77F151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0006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ICU综合症患者的护理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51" b="87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ICU综合症是指在重症监护病房（ICU）接受治疗的危重患者，由于各种原因导致的精神障碍、行为异常和心理问题的综合表现。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ICU综合症通常表现为焦虑、抑郁、恐惧、孤独、兴奋等情绪反应，以及行为异常、睡眠障碍等，对患者身心健康和康复进程产生不良影响。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ICU综合症的病因较为复杂，主要包括疾病本身的影响、药物副作用、环境因素、心理因素等。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ICU综合症的发病机制涉及生理、心理、社会等多个方面，目前尚不完全清楚，可能与脑功能紊乱、应激反应、免疫系统异常等有关。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25" r="26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ICU综合症的临床表现多样，常见的包括焦虑、抑郁、恐惧、孤独等情绪反应，行为异常，睡眠障碍，认知障碍等。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ICU综合症的诊断主要依据患者的临床表现和相关检查，如脑电图、心电图、血液检查等。同时需排除其他可能导致类似症状的疾病，如脑部疾病、内分泌疾病等。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采用量表、观察表等工具，对患者的生理、心理、社会状况进行全面评估。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从患者入院开始，定期进行评估，及时发现护理问题，调整护理计划。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由于病情严重、治疗复杂，患者容易出现焦虑、抑郁等情绪问题。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ICU环境嘈杂、灯光刺激等因素可能导致患者睡眠障碍。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患者可能因为创伤、手术等原因感到疼痛，需要采取有效措施缓解疼痛。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患者可能因为疾病或治疗影响营养吸收，导致营养不良、电解质紊乱等问题。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焦虑、抑郁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营养与代谢问题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针对患者的具体情况，制定个性化的护理目标，如缓解疼痛、改善睡眠、调节心理状态等。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根据护理目标，制定具体的护理计划，包括护理措施、时间安排、人员分工等。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观察患者的生命体征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包括心率、呼吸、血压、体温等，以及意识状态、瞳孔变化等，及时发现异常情况。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详细记录患者的病情变化、治疗措施、护理操作等内容，为医生提供准确的诊疗依据。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根据患者的病情和营养需求，制定合理的饮食计划，保证营养摄入。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协助患者进行排尿、排便等排泄活动，保持患者身体舒适和卫生。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基础生活护理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https://d.book118.com/598030006063006033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2024-09-11T11:48:27.702</cp:lastPrinted>
  <dcterms:created xsi:type="dcterms:W3CDTF">2024-09-11T03:48:27Z</dcterms:created>
  <dcterms:modified xsi:type="dcterms:W3CDTF">2024-09-11T03:48:29Z</dcterms:modified>
</cp:coreProperties>
</file>