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E107BA-34B9-4E9E-B45D-428AF2FB80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050597-0A88-4050-A473-9E2EE87054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89F07D-38F8-43DF-9612-32D8218881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3C9CB3-7AC8-47D1-83CE-DAAC0B84CB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2C13C2E-0240-41BD-863E-278E50DCC8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E313646-8E42-403C-91E5-6A5CB81D38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DA1D9AB-8004-46DF-8BB2-2B048B74E5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36BFFD-0785-49E4-B3EE-54420FD356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4B6209-85A3-40CE-AAF6-98264021DA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A05AC0-B856-4900-B1FE-0CA0763E89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D2F116-3F3A-4FF9-BA4D-73DA1922E0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8031110046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护理用药安全与管理课件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护理用药安全概述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护理人员用药安全培训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护理用药安全管理流程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护理用药安全风险防范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护理用药安全案例分析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护理用药安全未来展望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护理用药安全概述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90" r="325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90" r="325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099" r="2909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护理用药安全是指在护理过程中，确保患者安全、有效地使用药物，避免因用药不当而引起的医疗事故和纠纷。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随着医疗技术的进步，药物治疗在疾病治疗中占据越来越重要的地位，用药安全直接关系到患者的生命健康和医疗质量。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7224" b="1722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4623" b="1462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20" b="252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用药安全法规与政策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国家药品监管法律法规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如《药品管理法》、《医疗机构药事管理规定》等，对护理用药安全提出了明确要求。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护理行业规范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如《护理实践指南》、《护理工作规范》等，对护理人员的用药操作和职责进行了规定。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医疗机构内部管理规定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各医疗机构根据国家法律法规和行业规范，制定符合自身实际的用药安全管理制度和操作规程。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595" b="859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尽管国家对用药安全高度重视，但在实际工作中仍存在诸多问题，如用药错误、药品管理混乱、患者不规范用药等。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随着新药的不断涌现和疾病谱的变化，护理人员需要不断更新药学知识；同时，患者自我保护意识的提高也对护理用药安全提出了更高的要求。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用药安全现状与挑战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护理人员用药安全培训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提高护理人员对用药安全的认识，掌握用药安全的基本知识和技能，确保患者安全、有效地使用药物。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药物基本知识、用药安全法规、用药错误预防与处理、药物配伍禁忌、特殊药物使用注意事项等。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培训目标与内容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通过讲解、案例分析、图片展示等方式，使护理人员全面了解药物基本知识和用药安全法规。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理论授课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实践操作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互动讨论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进行模拟用药操作，包括药物抽取、配制、给药等环节，提高护理人员的实际操作能力。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鼓励护理人员提问、分享经验，加深对用药安全的理解和掌握。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培训方式与方法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63" r="2506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考核方式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通过理论考试和实践操作考核，评估护理人员对用药安全知识和技能的掌握程度。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反馈机制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根据考核结果，对护理人员进行个别指导，针对薄弱环节进行强化培训，确保培训效果。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培训效果评估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护理用药安全管理流程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根据医院临床需求制定药品采购计划，确保药品质量和供应稳定。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药品采购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对采购的药品进行验收，核对药品的规格、数量、有效期等信息，确保药品质量合格。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药品验收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药品采购与验收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药品储存与保管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药品分类储存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根据药品的属性、用途和储存要求进行分类储存，避免药品混淆和错发。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药品保管与养护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定期对药品进行养护，检查药品的质量、有效期和储存条件，确保药品质量安全。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药品发放与使用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根据医生的处方和患者的用药需求，准确发放药品，确保药品发放的准确性和及时性。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药品发放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向患者提供用药指导，说明药品的用法、用量、注意事项等，确保患者正确使用药品。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用药指导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https://d.book118.com/598031110046006031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2024-09-08T05:42:30.359</cp:lastPrinted>
  <dcterms:created xsi:type="dcterms:W3CDTF">2024-09-07T21:42:30Z</dcterms:created>
  <dcterms:modified xsi:type="dcterms:W3CDTF">2024-09-07T21:42:32Z</dcterms:modified>
</cp:coreProperties>
</file>