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05536F-9821-492F-8095-4679AC855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9CF639-3AA7-4A6F-A22E-3D2717D72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3E0C51-CC48-4B05-9894-251F0BF66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611339-7A6A-4E08-B5CC-9F5D98A43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ADB07E-AF54-4160-9A90-68696A64A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E15D78-FE07-400C-9B94-8B33A6A448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F6CF83-98A0-49B3-B96D-BE51955DF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1B26B6-743F-4D5D-A297-E34102A0D8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C64CBD-11B0-4CED-A06C-D287A2BC6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AE6C57-6023-46E3-ADD9-B438A2635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2ADD66-6A32-4DA6-843F-301ABC416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03113700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SDN网络自动化运维</a:t>
            </a:r>
            <a:endParaRPr lang="en-US" sz="5175" b="1">
              <a:solidFill>
                <a:srgbClr val="00AF57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汇报人：AA</a:t>
            </a:r>
            <a:endParaRPr lang="en-US" sz="2025">
              <a:solidFill>
                <a:srgbClr val="00AF57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2024-01-19</a:t>
            </a:r>
            <a:endParaRPr lang="en-US" sz="2025">
              <a:solidFill>
                <a:srgbClr val="00AF57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CATALOGUE</a:t>
            </a:r>
            <a:endParaRPr lang="en-US" sz="1350">
              <a:solidFill>
                <a:srgbClr val="FFFFFF">
                  <a:alpha val="4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SDN网络基础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自动化运维技术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SDN网络自动化运维实践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SDN网络自动化运维的挑战与解决方案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未来展望与发展趋势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7650" b="1">
              <a:solidFill>
                <a:srgbClr val="00AF57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5175" b="1">
              <a:solidFill>
                <a:srgbClr val="00AF57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 panose="020f0502020204030204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4175" b="1417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背景与意义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网络规模与复杂性增加</a:t>
            </a:r>
            <a:endParaRPr lang="en-US" sz="20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随着SDN网络的广泛应用，网络规模不断扩大，网络结构和设备多样性增加，使得网络运维面临巨大挑战。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传统运维方式的局限性</a:t>
            </a:r>
            <a:endParaRPr lang="en-US" sz="20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传统的手动运维方式效率低下，无法满足大规模网络的运维需求，且容易出现人为错误。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自动化运维的兴起</a:t>
            </a:r>
            <a:endParaRPr lang="en-US" sz="20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为了提高运维效率和质量，减少人为错误，自动化运维逐渐受到关注和应用。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运维工具缺乏统一标准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目前市场上存在大量SDN网络运维工具，但缺乏统一的标准和规范，导致工具之间的兼容性和互通性较差。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监控与故障定位困难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SDN网络的复杂性和动态性使得监控和故障定位变得困难，需要借助专业的监控系统和故障定位工具。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运维人员技能不足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SDN网络涉及大量新技术和复杂设备，对运维人员技能要求较高，目前具备相关技能的运维人员相对匮乏。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3340" r="2334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运维现状及挑战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适应大规模网络运维需求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随着SDN网络规模的扩大，手动运维方式无法满足需求，自动化运维成为必然选择。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提高运维效率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自动化运维可以大幅度提高运维效率，减少手动操作的时间和人力成本。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降低人为错误率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自动化运维可以避免手动操作带来的误操作风险，提高运维的准确性和可靠性。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自动化运维的必要性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7650" b="1">
              <a:solidFill>
                <a:srgbClr val="00AF57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SDN网络基础</a:t>
            </a:r>
            <a:endParaRPr lang="en-US" sz="5175" b="1">
              <a:solidFill>
                <a:srgbClr val="00AF57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控制平面</a:t>
              </a:r>
              <a:endPara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负责网络的集中控制，包括路由计算、流量调度等功能。</a:t>
              </a:r>
              <a:endPara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数据平面</a:t>
              </a:r>
              <a:endPara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负责数据的转发和处理，通过南向接口与控制平面进行通信。</a:t>
              </a:r>
              <a:endPara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应用平面</a:t>
              </a:r>
              <a:endPara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提供网络服务和应用，通过北向接口与控制平面进行交互。</a:t>
              </a:r>
              <a:endPara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SDN网络架构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010" r="1001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一种南向接口协议，用于数据平面与控制平面之间的通信。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OpenFlow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用于网络设备配置和数据建模的协议。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NETCONF/YANG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用于应用平面与控制平面之间的通信，提供基于HTTP/HTTPS的API接口。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RESTCONF/REST API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SDN网络协议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415" r="41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SDN网络采用集中控制方式，而传统网络采用分布式控制方式。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集中控制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开放接口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网络可编程性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流量调度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SDN网络提供开放的南向和北向接口，便于网络编程和自动化运维，而传统网络缺乏标准化接口。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SDN网络支持网络可编程性，可以实现灵活的网络配置和服务部署，而传统网络难以实现。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SDN网络可以实现精细的流量调度和负载均衡，而传统网络难以实现。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SDN网络与传统网络的比较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7650" b="1">
              <a:solidFill>
                <a:srgbClr val="00AF57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自动化运维技术</a:t>
            </a:r>
            <a:endParaRPr lang="en-US" sz="5175" b="1">
              <a:solidFill>
                <a:srgbClr val="00AF57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通过定义配置模板，实现网络设备的快速、准确配置，减少人工配置错误。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配置模板化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583" r="1358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对配置文件进行版本控制，方便追踪配置变更历史，提高配置管理的可靠性。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版本控制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通过自动化工具检查网络设备的配置一致性，确保网络配置的正确性。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配置一致性检查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自动化配置管理技术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历史数据分析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对历史数据进行分析，发现网络性能瓶颈，为网络优化提供依据。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告警机制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设定告警阈值，当网络性能数据超过阈值时自动触发告警，通知运维人员及时处理。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实时监控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通过SNMP、NetFlow等协议实时收集网络设备的性能数据，及时发现网络故障。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9437" r="9437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自动化监控技术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https://d.book118.com/598031137007006032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2024-09-09T06:24:17.680</cp:lastPrinted>
  <dcterms:created xsi:type="dcterms:W3CDTF">2024-09-08T22:24:17Z</dcterms:created>
  <dcterms:modified xsi:type="dcterms:W3CDTF">2024-09-08T22:24:19Z</dcterms:modified>
</cp:coreProperties>
</file>