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DEBF1-09EA-4294-949D-417184146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8C6E-80E3-43B6-9B36-160E7929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F033E-F58B-4F95-9C41-00BC0B30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E5FE2-A203-4F73-8749-336DBCB4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D117D-5E83-42B9-8FAE-DB05FC94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7120C-1587-4DD7-8B28-02D78F42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37821-7954-4EE6-A21B-2B66C21DB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E2E1B-E6B3-45A3-A762-0AE82538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4EFC9-BE81-4E74-89B5-7C0411036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5246D-8C03-4D26-9AF3-ACED240F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48B59-5F11-46C9-A181-FFE40ABB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2003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财务信息透明度对投资者决策的影响研究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财务信息透明度对投资者决策的影响分析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实证研究结果及分析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结论、建议与展望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提高财务信息透明度有助于降低信息不对称，增强投资者信心，促进资本市场健康发展。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财务信息透明度是企业公开财务报告的清晰度和可理解性，对于投资者决策具有重要意义。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随着资本市场的发展和投资者保护意识的提高，财务信息透明度越来越受到关注。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探究财务信息透明度对投资者决策的影响及其机制。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财务信息透明度如何影响投资者的投资决策？其影响程度如何？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采用实证研究方法，通过收集上市公司财务数据和投资者交易数据进行分析。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从证券交易所、数据库和公开网站等渠道获取相关数据。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财务信息透明度概述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财务信息透明度是指企业公开披露的财务信息的清晰程度、可理解性和可信赖性，它反映了企业财务信息的真实、完整和准确程度。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财务信息透明度的内涵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财务信息透明度涵盖了财务报告的编制、审计、发布和传播等各个环节，要求企业提供充分、相关、可靠和可比的财务信息，以便投资者和其他利益相关者能够准确评估企业的财务状况、经营成果和现金流量。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财务信息透明度的定义和内涵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企业财务报告是否遵循相关会计准则和制度，报表项目是否清晰明了，附注信息是否充分等。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财务报告的规范性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企业是否充分披露了所有重要的财务信息，包括财务状况、经营成果、现金流量、风险管理等各个方面。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信息披露的完整性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企业是否能够及时公布其最新的财务信息，以便投资者和其他利益相关者及时了解企业的最新情况。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信息披露的及时性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企业提供的财务信息是否具有可比性，即是否能够与其他企业或行业进行比较分析。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信息披露的可比性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财务信息透明度的衡量指标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财务信息透明度的重要性和意义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保护投资者利益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提高财务信息透明度有助于投资者更准确地了解企业的真实情况，从而做出更明智的投资决策，保护自身利益。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促进市场公平交易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透明的财务信息可以减少市场中的信息不对称现象，降低交易成本，提高市场效率，促进公平交易。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通过提高财务信息透明度，企业可以树立良好的形象和信誉，吸引更多的投资者和客户，从而提升自身的市场价值和竞争力。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透明的财务信息有助于优化资源配置，引导资本流向更有前景和效率的企业和行业，推动整个经济的健康发展。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投资者决策概述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是指投资者为了实现其预期的投资目标，运用—定的科学理论、方法和手段，通过一定的程序对投资的必要性、投资目标、投资规模、投资方向、投资结构、投资成本与收益等经济活动中重大问题所进行的分析、判断和方案选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投资决策是生产环节的重要过程。投资决策是企业所有决策中最为关键、最为重要的决策，投资决策失误是企业最大的失误，一个重要的投资决策失误往往会使一个企业陷入困境，甚至破产。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投资者决策的定义和内涵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投资者决策的过程和影响因素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投资者决策的过程包括确定投资目标、收集信息、分析评估、选择方案和实施方案等步骤。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投资者决策的影响因素包括市场环境、政策法规、行业趋势、公司财务状况、管理团队能力等方面。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https://d.book118.com/598032003055006047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2024-09-28T18:50:17.834</cp:lastPrinted>
  <dcterms:created xsi:type="dcterms:W3CDTF">2024-09-28T10:50:17Z</dcterms:created>
  <dcterms:modified xsi:type="dcterms:W3CDTF">2024-09-28T10:50:20Z</dcterms:modified>
</cp:coreProperties>
</file>