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B5B59-83C7-401C-91DC-D93EF4F9C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FBEFD-F293-4041-B3D7-07FD10B4C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78B27-A4E8-40DB-8BA6-7DFF0EB88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5FA05-D531-48FE-AF9A-F7EA487D2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9D3922-7EF4-45A6-885B-96B4DF2E2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C9E639-4C50-4DEB-AD0F-80701252E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EC6189-CD1B-44A9-A078-7D7AA36AC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2601B-24B7-4520-BDAD-123B3D310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0B70C-ADBC-4BD8-8C69-86BF99E92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2AD5D-CCDE-4801-875C-34A22BFE9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F1828-AC48-4D09-A2EA-5FDFE41A3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320540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通过智能垃圾分类系统实现社会效益最大化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总结反思与行动倡议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智能垃圾分类系统是一种基于人工智能、物联网、大数据等技术的综合性管理系统，旨在实现对垃圾投放、收集、运输、处理全过程的智能化监控和管理。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随着城市化进程的加速和人口的不断增长，垃圾问题日益严重。传统的垃圾分类方式效率低下，无法满足现代城市管理的需求。因此，智能垃圾分类系统的出现成为了解决这一问题的有效途径。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371" r="3037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智能垃圾分类系统主要由前端设备（如智能垃圾桶、垃圾投放口等）、中端传输设备（如垃圾收集车、中转站等）和后端处理中心（如数据中心、管理平台等）三部分组成。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前端设备通过图像识别、传感器等技术对垃圾进行初步分类和投放；中端传输设备负责将分类后的垃圾运输至指定地点；后端处理中心则对收集到的数据进行汇总、分析和处理，为城市管理者提供决策支持。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系统组成及工作原理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687" r="2468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国内应用现状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近年来，我国多个城市开始试点推广智能垃圾分类系统，如北京、上海、深圳等。这些系统通过政府引导、企业参与、居民配合的方式，逐步实现了垃圾分类全覆盖和精细化管理。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国外应用现状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智能垃圾分类系统在发达国家的应用相对较早，如日本、德国等。这些国家的智能垃圾分类系统已经相当成熟，不仅实现了对各类垃圾的精确分类和处理，还通过数据分析为政府和企业提供了有价值的参考信息。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国内外应用现状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社会效益分析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07" b="4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534" b="1153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环境效益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减少垃圾填埋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通过智能分类，将可回收垃圾和有害垃圾从生活垃圾中分离出来，减少垃圾填埋量，从而减轻对环境的压力。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资源回收利用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智能垃圾分类系统可以促进资源的回收利用，如塑料、纸张、金属等，推动循环经济的发展。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减少环境污染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有效处理有害垃圾，如电池、荧光灯管等，避免对土壤和水源造成污染。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通过智能分类，减少人工分类和处理环节，降低垃圾处理成本。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降低处理成本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推动绿色产业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667" b="11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智能垃圾分类系统的建设和运营可以创造更多的就业机会，促进经济发展。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智能垃圾分类系统可以促进绿色产业的发展，如再生资源利用、环保设备制造等。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通过智能垃圾分类系统的推广和使用，可以提高公众的环保意识和责任感。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提高公众环保意识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智能垃圾分类系统是社会文明进步的重要标志之一，可以推动社会向更加文明、绿色的方向发展。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促进社会文明进步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政府推广智能垃圾分类系统，可以提高政府在环保领域的公信力和形象。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增强政府公信力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社会文化效益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关键技术挑战与解决方案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542" r="11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应用卷积神经网络（CNN）等深度学习算法，对垃圾图像进行特征提取和分类识别，提高识别准确率。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深度学习算法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通过图像旋转、裁剪、缩放等数据增强手段，扩充训练数据集，提升模型泛化能力。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数据增强技术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利用在大规模图像数据集上预训练的模型，进行迁移学习，加速模型训练过程，并提高在小规模垃圾图像数据集上的性能。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迁移学习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图像识别技术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利用红外传感器检测垃圾中的有机物含量，判断垃圾类型，为图像识别提供辅助信息。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红外传感器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通过重量传感器测量垃圾重量，结合图像识别结果，更准确地判断垃圾类别。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重量传感器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利用气体传感器检测垃圾散发的气味，判断是否存在有害垃圾，提高分类准确性。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气体传感器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https://d.book118.com/598032054025006030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2024-09-06T10:26:04.613</cp:lastPrinted>
  <dcterms:created xsi:type="dcterms:W3CDTF">2024-09-06T02:26:04Z</dcterms:created>
  <dcterms:modified xsi:type="dcterms:W3CDTF">2024-09-06T02:26:06Z</dcterms:modified>
</cp:coreProperties>
</file>