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32AE19-9472-436E-8498-958B11626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C8AC8D-3861-4157-AF9F-1734149CA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3B833C-69B3-4916-91FE-1414FCE84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9FC4B0-D3BF-4B35-A7F5-46E48F63D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269B4F-C6C8-483C-8E38-EA344332C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0D6152-7659-4485-9C05-116C28FC6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E0C62F-5378-407C-AE62-0CFFACE27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5AF935-89C4-468B-8627-47A8F5319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EF9E32-098E-4383-823E-CAD36D9A0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059423-92C8-4154-97A7-32A94074A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535E68-2FB3-45E0-BDC8-960B89302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3205602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创意的火花广告设计如何带来脉动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广告创意的源泉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创意广告设计的核心要素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创意广告设计的实施步骤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成功案例分享与解析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创意广告设计的挑战与对策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通过广告设计的创意展示，激发受众的创新思维，为品牌或产品注入新的活力。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激发创新思维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提升品牌影响力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542" b="16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推动销售增长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49" b="4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借助广告设计的独特创意，增强品牌形象的辨识度和记忆度，进而提升品牌的市场影响力。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通过富有创意的广告设计，吸引消费者的注意力，激发购买欲望，从而推动产品的销售增长。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阐述广告设计的创意构思过程，包括灵感来源、创意提炼和设计方案的形成。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523" b="1152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2495" r="3249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32495" r="3249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创意构思过程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介绍广告设计中创意的具体呈现方式，如视觉元素、文案设计、动态效果等。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创意呈现方式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分析广告设计创意的实际效果，包括受众反馈、市场反应和销售业绩等方面的评估。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创意效果评估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广告创意的源泉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深入了解目标受众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通过市场调研、数据分析等手段，精准把握目标受众的需求、喜好和消费习惯。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挖掘消费者痛点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发现消费者在购买或使用产品/服务过程中遇到的问题和不便，为广告创意提供切入点。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预测消费者需求变化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关注社会、经济、科技等方面的变化，预测消费者需求的变化趋势，为广告创意提供前瞻性思考。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消费者需求洞察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明确品牌定位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确立品牌在目标市场中的独特地位和价值主张，为广告创意提供核心思想。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制定品牌传播策略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根据品牌定位和目标受众特点，制定相应的品牌传播策略，包括传播渠道、传播内容、传播时机等。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保持品牌一致性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在广告创意中保持品牌形象、口号、视觉元素等的一致性，加强消费者对品牌的认知和记忆。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品牌定位与策略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559" r="22559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了解所在行业的发展趋势、竞争态势和市场变化，为广告创意提供行业背景和市场依据。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关注行业动态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关注消费者行为的变化趋势，如消费观念、购买方式、信息获取方式等，为广告创意提供更具针对性的策略。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分析消费者行为变化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关注流行文化、社会热点和时尚潮流，巧妙地将这些元素融入广告创意中，提高广告的吸引力和话题性。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把握流行文化元素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创意广告设计的核心要素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运用大胆的色彩、独特的图形和动态的视觉效果，吸引观众的注意力。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4650" b="146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强烈的视觉元素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通过巧妙的构图和布局，突出广告的主题和重点，引导观众的视线。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创意的构图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确保广告在各种媒介上都能呈现出高质量的视觉效果，提升品牌形象。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高质量的视觉呈现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视觉冲击力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42" r="10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引发共鸣的主题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选择与目标受众相关的主题，如家庭、友情、爱情等，让广告更具吸引力和感染力。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深入了解目标受众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研究目标受众的需求、兴趣和情感，找到与他们产生共鸣的点。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情感化的表达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运用故事、情感化的语言和情境，激发观众的情感反应，让他们与广告建立情感联系。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情感共鸣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222" r="27222"/>
          <a:stretch>
            <a:fillRect/>
          </a:stretch>
        </p:blipFill>
        <p:spPr>
          <a:xfrm>
            <a:off x="454962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清晰的品牌定位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明确品牌或产品的独特卖点和竞争优势，为广告设计提供有力的支持。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突出的产品特点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将产品或服务的独特功能和优势以创意的方式展现出来，让观众留下深刻印象。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简洁明了的信息传递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用简洁明了的语言和图像传达广告的主要信息，避免观众产生混淆或误解。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独特卖点传达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创意广告设计的实施步骤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https://d.book118.com/598032056025006030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2024-09-06T10:26:05.757</cp:lastPrinted>
  <dcterms:created xsi:type="dcterms:W3CDTF">2024-09-06T02:26:05Z</dcterms:created>
  <dcterms:modified xsi:type="dcterms:W3CDTF">2024-09-06T02:26:07Z</dcterms:modified>
</cp:coreProperties>
</file>