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B4198-69E2-40DE-9665-AFBB760A6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D5E62C-2CFD-4E39-8773-847D7D656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B675D-D5AF-4ECC-B4A2-D0C908A8C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F9A407-3C7C-41B3-89AA-1EFA2ADAA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664766-DBA7-467D-B13E-21AF75C35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C201E6-15DA-4B7C-97E7-31F3BC2EF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7F1744-8685-41EA-B19A-BB355CB40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BE5863-BE70-456E-B205-EA8250E88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B9DCD3-0039-43CA-9A2A-690AFAAEE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F5D59-4F8D-4E56-9BF4-D8642346B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206CE-EA64-46C9-9E76-250049FCA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3213701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公司财务管理制度与员工关怀的融合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公司财务管理制度概述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员工关怀的核心理念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公司财务管理制度与员工关怀的关联性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公司财务管理制度概述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887" b="138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公司财务管理制度是公司为了规范财务管理行为、确保财务活动合法合规而制定的规章制度。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确保公司财务活动的合法性、规范性和透明性，保障公司的经济利益和资产安全，促进公司的可持续发展。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规范的财务管理可以降低财务风险，避免资产流失和损失。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保障公司资产安全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905" r="290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提高经济效益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支撑战略决策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1914" b="1191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合理的财务管理有助于降低成本、提高收入，从而提高公司的经济效益。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准确的财务数据和信息可以为公司高层制定战略提供有力支撑，确保公司战略目标的实现。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随着信息技术的发展，财务管理信息化成为趋势，提高了财务管理效率和准确性。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公司财务管理制度不断规范化，以适应国内外法律法规的变化和监管要求。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人本化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财务管理不再仅仅是冷冰冰的数字和报表，而是更加注重人的因素，关注员工的需求和利益。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公司财务管理制度的发展趋势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员工关怀的核心理念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提供具有竞争力的薪资、绩效奖金、年终奖等福利，确保员工的基本生活需求得到满足。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福利制度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33" r="283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为员工提供全面的医疗保险、定期健康检查等健康保障措施，关心员工的身体健康。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健康保障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合理安排年假、病假、事假等假期，让员工有足够的时间休息和放松。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假期安排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员工福利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制定个性化的培训计划，提升员工的职业技能和综合素质，促进个人发展。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建立公平的晋升机制，为员工提供晋升机会，激发员工的积极性和创造力。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晋升机会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833" r="3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鼓励员工参加外部培训、研讨会等活动，促进知识分享和经验交流。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学习与交流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提供舒适、整洁、安全的工作环境，降低员工的工作疲劳和压力。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375" r="16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组织团队活动、拓展训练等，增强团队凝聚力和合作精神。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培育积极向上的公司文化，倡导诚信、创新、团结等价值观，提高员工的归属感和忠诚度。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公司文化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员工工作环境与文化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工作压力管理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建立科学的工作压力管理体系，通过合理分配工作任务、优化工作流程等方式，降低员工的工作压力。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健康生活方式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鼓励员工养成健康的生活方式，如合理饮食、适量运动等，提高员工的身心健康水平。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心理辅导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提供专业的心理辅导和咨询服务，帮助员工解决心理问题，缓解工作压力。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员工心理健康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公司财务管理制度与员工关怀的关联性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https://d.book118.com/598032137014006044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2024-09-23T23:17:55.858</cp:lastPrinted>
  <dcterms:created xsi:type="dcterms:W3CDTF">2024-09-23T15:17:55Z</dcterms:created>
  <dcterms:modified xsi:type="dcterms:W3CDTF">2024-09-23T15:17:57Z</dcterms:modified>
</cp:coreProperties>
</file>