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A549D-827C-472F-9672-C7056AB73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1C8E3-CD60-4507-B319-BF91D0A03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A9049-322F-4C85-B269-526D25670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69287-7237-489B-A0CA-64531B325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11D118-0A73-4421-A819-ABAAAE42D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952A52-8F45-4B86-AB3C-3770D9F2C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F80375-10DA-4798-83E6-967B92B46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5EC11-6B85-4CAC-A037-7EB8889D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DA946-E2CF-428A-9721-A97CACD06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59772-26D4-4BDB-846B-54B369F61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E1403-889E-4DAA-88F1-8F0E424F8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3014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心理健康的生物学因素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神经生物学因素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生物化学因素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心理健康的生物学因素研究展望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74" r="307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它涉及到个体对生活压力、挑战和变化的应对能力，以及幸福感、满足感和自我实现的能力。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心理健康是指个体内部和外部环境的适应能力，以及在心理、情感和社交方面的良好状态。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遗传信息对个体的心理健康有显著影响，某些基因与情绪调节、焦虑和抑郁等心理健康问题有关。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免疫系统与心理健康之间存在相互作用，免疫系统的异常可能导致心理疾病的易感性增加。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大脑中的神经递质如5-羟色胺、多巴胺和去甲肾上腺素等，参与情绪调节和行为控制，与心理健康状况密切相关。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神经递质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荷尔蒙如皮质醇和催产素等，影响个体的情绪反应和社交行为，与心理健康问题存在关联。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荷尔蒙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生物学因素对心理健康的影响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951" b="229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450" b="104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基因与心理健康的关系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基因对心理健康的影响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基因在心理健康方面起着重要作用，某些基因变异可能增加或减少心理障碍的风险，如抑郁症、焦虑症等。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基因与心理疾病关联研究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通过基因组关联研究（GWAS），科学家已经发现了一些与心理疾病相关的基因变异。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基因与环境交互作用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基因与环境因素相互作用，共同影响个体的心理健康，这种交互作用在不同个体之间存在差异。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708" r="7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唐氏综合征患者面临一系列心理健康挑战，包括认知障碍、情绪不稳定和行为问题。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唐氏综合征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威廉姆斯综合征是一种遗传性疾病，患者可能表现出社交技能缺陷和焦虑症状。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威廉姆斯综合征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脆性X综合征可能导致智力障碍和行为问题，如孤独症和注意力缺陷多动障碍（ADHD）。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脆性X综合征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遗传性疾病与心理健康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遗传与环境交互作用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虽然遗传因素对心理健康有影响，但环境因素同样重要，两者共同影响个体的心理健康。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遗传因素与心理治疗反应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遗传因素可能影响个体对心理治疗的反应，了解个体的遗传背景有助于制定更有效的治疗方案。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遗传因素在心理健康方面起着重要作用，不同心理障碍的遗传率存在差异。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遗传因素对心理健康的贡献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神经生物学因素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大脑的结构和功能对心理健康有着重要的影响。例如，杏仁核是处理情绪的重要区域，如果杏仁核出现异常，可能会导致情绪调节障碍。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神经环路是指神经元之间相互连接形成的网络，对情绪、记忆、行为等心理活动起着关键作用。神经环路的异常可能导致焦虑、抑郁等心理问题。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大脑结构与心理健康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神经环路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大脑结构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https://d.book118.com/598033014002006044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2024-09-23T18:01:28.895</cp:lastPrinted>
  <dcterms:created xsi:type="dcterms:W3CDTF">2024-09-23T10:01:28Z</dcterms:created>
  <dcterms:modified xsi:type="dcterms:W3CDTF">2024-09-23T10:01:30Z</dcterms:modified>
</cp:coreProperties>
</file>