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588D9-2474-4DB9-A343-1A3A149BA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9236B-3A83-4D0D-8101-9E653839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D1B6A-390F-4918-A120-A6E1B5A4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E2FF6-3161-46FD-AB8B-18C9534A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235F6-CF20-4407-A965-65DA38C0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0BDD45-B1D7-4DAC-8CCA-4FC3A402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7683F-95F3-46FB-95CF-BE8DCDD2D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3C9DF-2B68-4723-9AC8-B1ED9A02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499E3-C0CD-4EF8-A469-C1C6BEFA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C39D2-B290-434F-89D8-350290941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7F17B-23C7-4B30-B583-CBCC2DC5B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4101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春节行车安全生产注意培训课件-行车记录仪的使用与评估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行车记录仪安装与使用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行车记录仪在安全生产中作用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行车记录仪使用效果评估方法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春节行车安全生产注意事项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规范行车记录仪的使用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通过培训，使驾驶员掌握正确的行车记录仪使用方法，确保记录仪能够充分发挥作用，为交通事故的调查提供有力证据。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评估行车记录仪的性能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通过培训，使驾驶员了解如何评估行车记录仪的性能，选择合适的记录仪品牌和型号，确保记录仪的稳定性和可靠性。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提高驾驶员行车安全意识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通过培训，使驾驶员了解行车记录仪的重要性和使用方法，提高安全意识，减少交通事故的发生。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行车记录仪的基本原理和功能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介绍行车记录仪的工作原理、主要功能和使用场景，使驾驶员对记录仪有基本的了解。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指导驾驶员正确安装和调试行车记录仪，确保记录仪能够正常使用，并详细介绍不同车型的安装方法。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介绍行车记录仪的使用技巧和注意事项，包括如何设置参数、如何录制高质量的视频等，以及在特定情况下的应对措施。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分析不同品牌和型号的行车记录仪性能，指导驾驶员如何评估和选择适合自己的记录仪品牌和型号，同时介绍一些常见品牌的优缺点。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行车记录仪的安装与调试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行车记录仪的使用技巧与注意事项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行车记录仪的评估与选择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行车记录仪定义及功能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行车记录仪是一种安装在机动车内部，用于记录车辆行驶过程的设备。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行车记录仪可以记录行驶过程中的影像、声音等信息，为交通事故责任认定、交通纠纷解决等提供证据支持。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行车记录仪通过内置的摄像头和传感器，实时采集车辆行驶过程中的影像和声音，存储在内部存储器中，同时可以通过连接线或无线网络将数据传输到电脑或其他设备上。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行车记录仪的主要技术参数包括视频分辨率、广角范围、循环录制、碰撞锁定等。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行车记录仪工作原理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行车记录仪主要分为便携式和内嵌式两种类型。便携式行车记录仪一般安装在前挡风玻璃上，而内嵌式行车记录仪则直接集成在车辆内部。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便携式行车记录仪具有安装简单、价格实惠等特点，而内嵌式行车记录仪则更加隐蔽，不易被破坏，且与车辆内部装饰融为一体，更加美观。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行车记录仪分类及特点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行车记录仪安装与使用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应选择视野开阔、不会阻挡驾驶视线的位置，如车内后视镜附近。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使用专用固定架或吸盘，确保行车记录仪稳定不晃动。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调整角度，确保拍摄画面清晰且无遮挡。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安装位置选择与要求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将行车记录仪的电源线接入汽车点烟器或ACC电源。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电源线接入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避免与其他车载设备相互干扰，如有必要可加装滤波器。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定期检查电源线是否松动或破损，确保行车记录仪正常工作。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电源接线及注意事项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25" b="8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按键布局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简洁明了的按键布局，便于驾驶员操作。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清晰度高、亮度可调的显示屏，显示实时画面和菜单选项。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具备循环录制、紧急录像、碰撞感应等功能。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支持多种存储卡，如SD卡、CF卡等，确保长时间录制。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通过数据线或读卡器将存储卡中的数据导出到电脑或其他设备。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支持视频剪辑、删除、备份等文件管理功能，方便后期处理。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数据存储与导出方法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行车记录仪在安全生产中作用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https://d.book118.com/598034101117006026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2024-09-04T05:38:58.087</cp:lastPrinted>
  <dcterms:created xsi:type="dcterms:W3CDTF">2024-09-03T21:38:58Z</dcterms:created>
  <dcterms:modified xsi:type="dcterms:W3CDTF">2024-09-03T21:39:00Z</dcterms:modified>
</cp:coreProperties>
</file>