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FA730-B24D-4B86-9D93-561C2289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D6B29-9DAC-4862-AF6E-8244B68F8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9F259-3281-4CD3-98A3-29FB9443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16019-EE55-4D34-9344-CA1A311D0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CD132-B0FA-4195-8011-8C47BA086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D44AC-64D3-4DD6-8C90-D39BC1E95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E74D4-C29C-46E3-8A74-C5D3D06B0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B9C6C-EAF1-4119-A2DF-2A053B7E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8C738-01E5-467C-A4C2-1A446C3DC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36AF7-E51E-4652-B3D5-F93A62EAA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71FCC-CD44-4D6B-BE11-9E3E5E1E9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5130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内镜中心护理管理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内镜中心护理管理概述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内镜中心护理管理的内容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内镜中心护理管理的实施与改进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内镜中心护理管理的挑战与对策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中心是医院的重要科室之一，主要承担消化道、呼吸道、泌尿系统等内镜检查和治疗任务。随着医疗技术的不断发展，内镜中心护理管理的要求也越来越高，需要更加专业、规范的管理模式来保障患者的安全和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内镜中心护理管理涉及多个方面，包括人员管理、设备管理、消毒隔离、护理质量监控等，需要综合考虑各个环节，确保整个内镜中心的护理工作有序、高效地进行。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保障护理人员安全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内镜中心护理管理的重要性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规范的内镜中心护理管理能够提高医疗质量，减少医疗差错和纠纷，保障患者的安全和治疗效果。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规范的管理措施能够保障护理人员的职业安全，减少感染等职业风险。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科学的管理模式能够优化工作流程，提高工作效率，减少患者等待时间和检查时间。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良好的内镜中心护理管理能够提升医院的整体形象，增强患者对医院的信任度和满意度。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内镜中心护理管理概述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内镜中心护理管理是指在内镜诊疗过程中，通过科学的方法和手段，对护理工作进行计划、组织、协调、控制和评价，以实现优质、高效、安全的护理服务。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内镜中心护理管理涉及到多个方面，包括人员管理、物资管理、安全管理、环境管理等方面，旨在提高内镜诊疗的效率和质量，保障患者的安全和舒适。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内镜中心护理管理的定义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通过合理的排班、优化工作流程等方式，提高内镜诊疗的效率，缩短患者等待时间和诊疗时间。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提高诊疗效率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确保患者在内镜诊疗过程中的安全，防止感染、交叉感染、并发症等不良事件的发生。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通过培训和教育，提高护理人员的专业素质和服务意识，为患者提供优质、温馨的护理服务。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合理利用医疗资源，降低内镜诊疗的成本，提高医疗服务的经济效益和社会效益。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内镜中心护理管理的目标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417" r="174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内镜中心护理管理的原则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遵循医学科学规律，运用现代管理理论和方法，制定科学的管理方案和措施。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以患者为中心，关注患者的需求和感受，尊重患者的权利和尊严。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制定和执行规范的管理制度和操作规程，确保内镜诊疗的规范化和标准化。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鼓励护理人员探索新的管理方法和手段，不断优化和改进护理服务模式。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人本性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内镜中心护理管理的内容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热情接待患者，了解患者病情和需求，提供必要的帮助和指导。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根据患者情况和医生排班情况，合理安排内镜检查时间和医生，确保患者按时进行检查。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患者接待与预约管理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对患者进行必要的身体状况和病情评估，确定是否适合进行内镜检查。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向患者详细介绍内镜检查的流程、注意事项和可能出现的不适感，指导患者进行必要的准备。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内镜检查前准备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告知与指导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检查前评估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83" r="18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根据医生要求，协助调整内镜角度和灯光，确保检查顺利进行。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密切观察患者生命体征和反应，及时发现和处理异常情况。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内镜检查中护理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https://d.book118.com/598035130114006045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2024-09-26T08:10:59.225</cp:lastPrinted>
  <dcterms:created xsi:type="dcterms:W3CDTF">2024-09-26T00:10:59Z</dcterms:created>
  <dcterms:modified xsi:type="dcterms:W3CDTF">2024-09-26T00:11:01Z</dcterms:modified>
</cp:coreProperties>
</file>