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EBD7F6-4F8C-4AE7-ADBE-56BDA3C0E3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421F68-8260-4478-B273-0BCA8A3EA6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146FA4-5BC6-4FEE-85D1-7A833438A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41E3C8-83D3-4417-991D-57C1AA12E8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12080D-B7E9-4192-83FB-50C4AA0119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24927B-5447-4C07-ADD0-FAA4783F3B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285C1B-DFA0-41AB-9733-36CEED8B43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D769DD-0D64-420E-833A-A57F6C134D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F2AA71-BD4B-4F29-9DA8-DC31C75E3C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7A01C8-DEF2-4641-82ED-CD9A0CEF0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B0D25E-BD81-46DF-B6DC-9A6CEAC5D7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3610205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94教师培训中的青年教师发展与支持</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青年教师发展现状与挑战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教师培训对青年教师成长意义</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针对性培训课程设计与实践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多元化培训模式探索与创新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政策支持与激励机制构建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总结回顾与未来展望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青年教师发展现状与挑战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青年教师通常指35岁以下的教师，他们具有年轻、活力充沛的特点。</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年轻化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大多数青年教师拥有硕士或博士学位，具备较高的学术素养和研究能力。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高学历</a:t>
            </a:r>
          </a:p>
        </p:txBody>
      </p:sp>
      <p:pic>
        <p:nvPicPr>
          <p:cNvPr id="10" name="Picture 10"/>
          <p:cNvPicPr>
            <a:picLocks noChangeAspect="1"/>
          </p:cNvPicPr>
          <p:nvPr/>
        </p:nvPicPr>
        <p:blipFill>
          <a:blip r:embed="rId3"/>
          <a:srcRect l="27208" r="272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48" r="1464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由于工作年限较短，青年教师在教学实践、学生管理等方面相对缺乏经验。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缺乏经验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青年教师群体特点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科研压力</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高校对教师的科研能力要求较高，青年教师需要发表高质量的学术论文，申请课题和项目等。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教学压力</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青年教师往往承担着繁重的教学任务，包括备课、上课、批改作业等，需要不断提高教学水平和效果。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经济压力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青年教师的收入相对较低，需要承担房贷、车贷等经济压力。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5" r="16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08" r="1670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职业发展压力与挑战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随着教育改革的深入推进，青年教师需要不断更新教育理念，关注学生的全面发展。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教育理念的更新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12833" r="12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教学方式的转变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教师角色的转变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传统的教学方式已经无法满足学生的需求，青年教师需要掌握现代化的教学手段和方法。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青年教师从传统的知识传授者转变为学生学习和发展的引导者和促进者。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教育变革背景下的角色转变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教师培训对青年教师成长意义</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通过培训，青年教师能够更深入地了解教育教学的基本理论，掌握教育规律和学生成长规律，为教学实践提供理论支撑。</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教育教学理论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教师培训能够提供各种教学技能和方法的学习和实践机会，帮助青年教师熟练掌握课堂教学的基本技能和方法，提高教学效果。</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教学技能与方法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随着教育技术的不断发展，教师培训也能够帮助青年教师学习和掌握各种教育技术的应用，如多媒体教学、网络教学等，提高教学效率和质量。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教育技术应用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提升教育教学能力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l="250" r="2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3908" r="1390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拓展专业视野与知识结构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学科前沿知识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教师培训能够提供各种学科前沿知识的学习机会，让青年教师了解最新的学术动态和研究成果，拓展专业视野。</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跨学科知识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教师培训还能够提供跨学科知识的学习机会，帮助青年教师打破学科壁垒，构建更加完善的知识结构。</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教育实践知识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教师培训注重实践性和应用性，能够提供各种教育实践知识的学习机会，让青年教师在实践中不断积累经验和智慧。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教师培训能够让青年教师更加深入地了解教师职业的内涵和价值，增强对教师职业的认同感和自豪感。</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职业认同</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教师培训通常采用集体学习、研讨和交流的方式，能够让青年教师在团队中感受到归属感和凝聚力，形成共同成长的学习氛围。</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团队归属感</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教师培训能够为青年教师提供职业发展的指导和支持，激发其职业发展的内在动力，为未来的职业发展打下坚实的基础。</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职业发展动力</a:t>
            </a:r>
          </a:p>
        </p:txBody>
      </p:sp>
      <p:pic>
        <p:nvPicPr>
          <p:cNvPr id="9" name="Picture 9"/>
          <p:cNvPicPr>
            <a:picLocks noChangeAspect="1"/>
          </p:cNvPicPr>
          <p:nvPr/>
        </p:nvPicPr>
        <p:blipFill>
          <a:blip r:embed="rId2"/>
          <a:srcRect l="17708" r="1770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增强职业认同感和归属感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针对性培训课程设计与实践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通过问卷调查、访谈、观察等方式，深入了解青年教师的实际需求、困惑和挑战。</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调研分析</a:t>
            </a:r>
          </a:p>
        </p:txBody>
      </p:sp>
      <p:pic>
        <p:nvPicPr>
          <p:cNvPr id="5" name="Picture 5"/>
          <p:cNvPicPr>
            <a:picLocks noChangeAspect="1"/>
          </p:cNvPicPr>
          <p:nvPr/>
        </p:nvPicPr>
        <p:blipFill>
          <a:blip r:embed="rId2"/>
          <a:srcRect l="8333" r="833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对收集到的需求信息进行分类、整理和分析，评估需求的紧迫性和重要性。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需求评估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根据青年教师的不同背景和需求，制定个性化的培训计划和课程安排。</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个性化定制</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需求分析：了解青年教师真实需求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模块化组合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将课程内容划分为不同的模块，每个模块聚焦一个主题或技能点，方便青年教师按需选择。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层次化递进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根据青年教师的不同发展阶段和需求层次，设置初级、中级和高级课程，实现逐步深入的学习。</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系统化设计</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构建完整的课程体系，包括教育理论、教学方法、教育科技、教育心理等多个方面。</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课程设置：系统化、模块化、层次化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https://d.book118.com/598036102053006045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2024-09-25T20:38:35.878</cp:lastPrinted>
  <dcterms:created xsi:type="dcterms:W3CDTF">2024-09-25T12:38:35Z</dcterms:created>
  <dcterms:modified xsi:type="dcterms:W3CDTF">2024-09-25T12:38:38Z</dcterms:modified>
</cp:coreProperties>
</file>