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CBF74-458D-43A5-9A9E-F926D1523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87F29-56A6-42E1-9449-8135EE7B0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19D50-85AE-4862-8C39-3D63835A8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712A3-E193-4378-85DA-FA8298EB9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83D6A4-8D1E-40A7-8DC3-73BA8B3F0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AFBD99-30DF-4FF4-B689-1D1ED48F5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FC8609-7094-4198-815F-ED52B8F1F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639B9-6E33-49E7-8B8E-5289B591C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62E47-7E9A-4028-BEF7-58B1524C9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1B7A0-7D39-4DB8-9726-1311E2614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0A2AB-5AA0-444F-9D68-C936B4DD1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3610504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酮症酸中毒ICU护理查房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酮症酸中毒的病理生理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ICU护理原则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展望与未来研究方向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酮症酸中毒是一种常见的代谢紊乱疾病，病情严重时需要入住ICU进行治疗。为了提高护理质量，需要对患者进行全面的护理查房。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通过护理查房，提高对酮症酸中毒患者的护理效果，确保患者安全。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酮症酸中毒是一种由于体内糖代谢异常引起的代谢性酸中毒，通常表现为高血糖、酮尿、呼吸深快等症状。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酮症酸中毒是一种紧急状况，需要及时诊断和治疗。在ICU中，护理人员需要密切监测患者的生命体征，评估病情状况，并采取相应的护理措施。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酮症酸中毒的病理生理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胰岛素缺乏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胰岛素是调节血糖的重要激素，当胰岛素缺乏时，血糖升高，脂肪分解加速，产生大量酮体，导致酮症酸中毒。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感染、应激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感染、手术、烧伤等应激状态下，身体对能量的需求增加，脂肪分解加速，产生大量酮体，引发酮症酸中毒。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过度饥饿或暴饮暴食导致血糖剧烈波动，引发酮症酸中毒。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如酗酒、药物反应等也可能导致酮症酸中毒。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病因和机制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代谢紊乱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酮症酸中毒导致糖、脂肪和蛋白质代谢紊乱，影响身体正常生理功能。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酸碱平衡失调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酮症酸中毒时，酸性代谢产物大量积累，导致酸碱平衡失调，引发呼吸深快、代谢性酸中毒等症状。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脱水、休克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大量酮体从尿液中排出，可能导致脱水；同时，代谢紊乱和酸中毒可能导致血压下降，引发休克。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脑功能障碍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长时间高血糖和代谢紊乱可能对脑组织造成损伤，导致意识障碍、昏迷等症状。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对身体的影响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ICU护理原则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持续监测患者的体温、心率、呼吸、血压等指标，及时发现异常情况。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定期监测血糖水平，了解患者血糖波动情况，为治疗提供依据。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酸碱平衡监测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评估患者的酸碱平衡状态，预防和及时处理酸碱失衡。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意识状态评估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观察患者的意识状态，判断病情变化，及时采取相应措施。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根据患者病情制定合理的饮食计划，保证营养摄入。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胰岛素使用护理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遵医嘱使用胰岛素，控制血糖在正常范围内。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补液护理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根据患者脱水程度和电解质紊乱情况，合理安排补液量和补液速度。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采取有效措施预防感染、心血管疾病等并发症的发生。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感染预防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严格执行消毒隔离制度，减少交叉感染的风险。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心脑血管疾病预防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密切观察患者情况，及时发现和处理心脑血管疾病的先兆症状。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急性肾衰竭预防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注意观察患者尿量、颜色等指标，预防急性肾衰竭的发生。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对于呼吸困难的患者，应及时采取吸氧、保持呼吸道通畅等措施。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并发症的预防和处理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https://d.book118.com/598036105041006034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2024-09-12T15:23:07.283</cp:lastPrinted>
  <dcterms:created xsi:type="dcterms:W3CDTF">2024-09-12T07:23:07Z</dcterms:created>
  <dcterms:modified xsi:type="dcterms:W3CDTF">2024-09-12T07:23:09Z</dcterms:modified>
</cp:coreProperties>
</file>