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C2381-DA32-476F-B49F-A2FA4FD2C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52E80-6EE1-4890-B45B-A4F32262A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37C7D-DC04-4216-9174-F1B6C2A4E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683BD-C176-435C-BADA-C8258C7CD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68ACEA-6E0D-45B8-A7B5-2FD78D853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92134A-400A-477E-92B6-705879C4C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D61B8-EEAF-481D-BB11-E97D84DF9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2F3CA-BB5F-4E78-8E66-A7100B672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17FEA-EB78-433E-AD9C-EB9EE1AC8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2BF94-1C38-4918-A24E-E0F9C0D34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B4EAA-6A09-4A4A-9355-A92CE7FAE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40022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大学生暑期社会实践报告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实践过程与活动纪实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调研分析与思考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个人成长与收获分享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反思总结与未来展望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通过本次暑期社会实践，深入了解社会现状，提升个人综合素质和实践能力，同时为学校和社会提供有价值的实践成果。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当前，大学生社会实践已成为高等教育的重要组成部分，对于促进学生全面发展、增强社会责任感具有重要意义。本次暑期社会实践旨在让学生走出校园，深入社会，了解国情、民情，培养创新精神和实践能力。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767" b="1776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指导老师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实践团队邀请了具有丰富实践经验和专业背景的指导老师，对实践活动进行全程指导和支持。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本次实践团队由来自不同年级、不同专业的学生组成，共计20人。团队成员具备丰富的知识储备和多元化的技能背景，为实践活动的顺利开展提供了有力保障。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实践团队介绍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2023年7月至8月，共计两个月。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本次实践活动地点位于我国某地区，具体涉及城市、农村等多个区域。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实践活动主要包括社会调研、志愿服务、文化交流等多个方面。团队成员通过问卷调查、访谈、观察等方式深入了解当地社会经济、文化、教育等方面的发展现状和问题，同时开展了一系列有针对性的志愿服务活动和文化交流活动，取得了显著的实践成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实践时间、地点及内容概述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实践过程与活动纪实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167" b="1816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确定实践主题和目标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根据学校要求和自身兴趣，确定实践主题和目标，如社会调查、志愿服务、文化传播等。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组建实践团队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招募志同道合的团队成员，明确各自分工和职责，建立有效的沟通机制。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制定实践计划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根据实践主题和目标，制定详细的实践计划，包括时间、地点、人员、物资等方面的安排。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实践第一天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抵达实践地点，与当地相关部门或组织进行接洽，了解当地情况和需求，安排住宿和交通等事宜。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实践期间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按照实践计划开展各项活动，如社会调查、志愿服务、文化传播等。记录实践过程中的所见所闻、所思所感，以及遇到的困难和挑战。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实践最后一天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对实践过程进行总结和反思，整理实践成果和资料，与当地相关部门或组织进行交流和反馈。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具体实践过程描述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展示实践团队成员的风采和团队精神。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实践团队合影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活动现场照片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视频资料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展示实践过程中的各项活动场景和细节，如志愿服务、文化传播等。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通过视频资料展示实践过程的全貌和精彩瞬间，让观众更加直观地了解实践的成果和意义。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活动照片及视频展示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调研分析与思考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https://d.book118.com/598040022075006046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2024-09-27T12:12:36.752</cp:lastPrinted>
  <dcterms:created xsi:type="dcterms:W3CDTF">2024-09-27T04:12:36Z</dcterms:created>
  <dcterms:modified xsi:type="dcterms:W3CDTF">2024-09-27T04:12:38Z</dcterms:modified>
</cp:coreProperties>
</file>